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61" r:id="rId2"/>
    <p:sldId id="262" r:id="rId3"/>
    <p:sldId id="263" r:id="rId4"/>
    <p:sldId id="264" r:id="rId5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E21B2C-03B0-4536-AE98-4CE867B35EC7}" type="datetimeFigureOut">
              <a:rPr lang="de-DE" smtClean="0"/>
              <a:pPr/>
              <a:t>03.03.2016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715081-C619-4AB1-9B62-68E5F28DADC8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41888739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0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4588" y="695325"/>
            <a:ext cx="4568825" cy="34274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421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2890"/>
            <a:ext cx="5486400" cy="4113779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4588" y="695325"/>
            <a:ext cx="4568825" cy="34274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318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2890"/>
            <a:ext cx="5486400" cy="4113779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4588" y="695325"/>
            <a:ext cx="4568825" cy="34274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318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2890"/>
            <a:ext cx="5486400" cy="4113779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4588" y="695325"/>
            <a:ext cx="4568825" cy="34274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318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2890"/>
            <a:ext cx="5486400" cy="4113779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alt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FF63BE9E-E164-422B-9AB4-7FB99E1326D4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xmlns="" val="6594603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8AA6ECFA-C0AF-47F8-B39B-1D55D964B914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xmlns="" val="11777191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5705475" y="0"/>
            <a:ext cx="1684338" cy="584517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47700" y="0"/>
            <a:ext cx="4905375" cy="584517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A4A865AA-8864-4917-842C-78A62B7D8D80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xmlns="" val="627752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863A5BEC-B702-4867-8D06-5796B456CD32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xmlns="" val="14695614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8F4385B6-6696-4020-A737-B6809C599480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xmlns="" val="42369324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47700" y="1495425"/>
            <a:ext cx="3294063" cy="4349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094163" y="1495425"/>
            <a:ext cx="3295650" cy="4349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20DF1EA7-3718-4B45-B367-7D86762F16C2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xmlns="" val="13294410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EF12FB18-475F-4683-91A2-20DFE26E9F4C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xmlns="" val="14958189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E8200C7B-13F8-41A6-9FC3-36744078DBBC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xmlns="" val="3404211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C844C6DF-B04A-4982-8D18-81A4791678D2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xmlns="" val="36387627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6292A43E-EEDD-4F4E-BBF4-D593E9CA6468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xmlns="" val="5780701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3ADA4BE3-AB4D-4303-9861-96007679ADAD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xmlns="" val="40362078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47700" y="0"/>
            <a:ext cx="6623050" cy="1323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de-DE" smtClean="0"/>
              <a:t>单击鼠标编辑标题文的格式</a:t>
            </a: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47700" y="1495425"/>
            <a:ext cx="6742113" cy="434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de-DE" smtClean="0"/>
              <a:t>单击鼠标编辑大纲正文格式</a:t>
            </a:r>
          </a:p>
          <a:p>
            <a:pPr lvl="1"/>
            <a:r>
              <a:rPr lang="en-GB" altLang="de-DE" smtClean="0"/>
              <a:t>第二个大纲级</a:t>
            </a:r>
          </a:p>
          <a:p>
            <a:pPr lvl="2"/>
            <a:r>
              <a:rPr lang="en-GB" altLang="de-DE" smtClean="0"/>
              <a:t>第三个大纲级</a:t>
            </a:r>
          </a:p>
          <a:p>
            <a:pPr lvl="3"/>
            <a:r>
              <a:rPr lang="en-GB" altLang="de-DE" smtClean="0"/>
              <a:t>第四个大纲级</a:t>
            </a:r>
          </a:p>
          <a:p>
            <a:pPr lvl="4"/>
            <a:r>
              <a:rPr lang="en-GB" altLang="de-DE" smtClean="0"/>
              <a:t>第五个大纲级</a:t>
            </a:r>
          </a:p>
          <a:p>
            <a:pPr lvl="4"/>
            <a:r>
              <a:rPr lang="en-GB" altLang="de-DE" smtClean="0"/>
              <a:t>第六个大纲级</a:t>
            </a:r>
          </a:p>
          <a:p>
            <a:pPr lvl="4"/>
            <a:r>
              <a:rPr lang="en-GB" altLang="de-DE" smtClean="0"/>
              <a:t>第七个大纲级</a:t>
            </a:r>
          </a:p>
          <a:p>
            <a:pPr lvl="4"/>
            <a:r>
              <a:rPr lang="en-GB" altLang="de-DE" smtClean="0"/>
              <a:t>第八个大纲级</a:t>
            </a:r>
          </a:p>
          <a:p>
            <a:pPr lvl="4"/>
            <a:r>
              <a:rPr lang="en-GB" altLang="de-DE" smtClean="0"/>
              <a:t>第九个大纲级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28650" y="6356350"/>
            <a:ext cx="2055813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eaLnBrk="1">
              <a:buClrTx/>
              <a:buFontTx/>
              <a:buNone/>
              <a:tabLst>
                <a:tab pos="723900" algn="l"/>
                <a:tab pos="1447800" algn="l"/>
              </a:tabLst>
              <a:defRPr sz="1200">
                <a:solidFill>
                  <a:srgbClr val="898989"/>
                </a:solidFill>
                <a:latin typeface="Times New Roman" pitchFamily="16" charset="0"/>
              </a:defRPr>
            </a:lvl1pPr>
          </a:lstStyle>
          <a:p>
            <a:pPr defTabSz="449263" fontAlgn="base" hangingPunct="0">
              <a:spcBef>
                <a:spcPct val="0"/>
              </a:spcBef>
              <a:spcAft>
                <a:spcPct val="0"/>
              </a:spcAft>
              <a:buSzPct val="100000"/>
            </a:pPr>
            <a:endParaRPr lang="de-DE" altLang="de-DE">
              <a:ea typeface="SimSun" charset="-122"/>
            </a:endParaRPr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 sz="4400">
              <a:solidFill>
                <a:srgbClr val="FFFFFF"/>
              </a:solidFill>
              <a:latin typeface="Arial" charset="0"/>
              <a:ea typeface="SimSun" charset="-122"/>
            </a:endParaRP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457950" y="6356350"/>
            <a:ext cx="2055813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r" eaLnBrk="1">
              <a:buClrTx/>
              <a:buFontTx/>
              <a:buNone/>
              <a:tabLst>
                <a:tab pos="723900" algn="l"/>
                <a:tab pos="1447800" algn="l"/>
              </a:tabLst>
              <a:defRPr sz="1200">
                <a:solidFill>
                  <a:srgbClr val="898989"/>
                </a:solidFill>
                <a:latin typeface="Times New Roman" pitchFamily="16" charset="0"/>
              </a:defRPr>
            </a:lvl1pPr>
          </a:lstStyle>
          <a:p>
            <a:pPr defTabSz="449263" fontAlgn="base" hangingPunct="0">
              <a:spcBef>
                <a:spcPct val="0"/>
              </a:spcBef>
              <a:spcAft>
                <a:spcPct val="0"/>
              </a:spcAft>
              <a:buSzPct val="100000"/>
            </a:pPr>
            <a:fld id="{5F13AE26-CD78-4EE6-882E-744E6D906421}" type="slidenum">
              <a:rPr lang="de-DE" altLang="de-DE">
                <a:ea typeface="SimSun" charset="-122"/>
              </a:rPr>
              <a:pPr defTabSz="449263" fontAlgn="base" hangingPunct="0">
                <a:spcBef>
                  <a:spcPct val="0"/>
                </a:spcBef>
                <a:spcAft>
                  <a:spcPct val="0"/>
                </a:spcAft>
                <a:buSzPct val="100000"/>
              </a:pPr>
              <a:t>‹Nr.›</a:t>
            </a:fld>
            <a:endParaRPr lang="de-DE" altLang="de-DE">
              <a:ea typeface="SimSun" charset="-122"/>
            </a:endParaRPr>
          </a:p>
        </p:txBody>
      </p:sp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72338" y="0"/>
            <a:ext cx="1871662" cy="2305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055" name="Line 7"/>
          <p:cNvSpPr>
            <a:spLocks noChangeShapeType="1"/>
          </p:cNvSpPr>
          <p:nvPr/>
        </p:nvSpPr>
        <p:spPr bwMode="auto">
          <a:xfrm>
            <a:off x="647700" y="1079500"/>
            <a:ext cx="6624638" cy="1588"/>
          </a:xfrm>
          <a:prstGeom prst="line">
            <a:avLst/>
          </a:prstGeom>
          <a:noFill/>
          <a:ln w="76320" cap="sq">
            <a:solidFill>
              <a:srgbClr val="A7E13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 sz="4400">
              <a:solidFill>
                <a:srgbClr val="FFFFFF"/>
              </a:solidFill>
              <a:latin typeface="Arial" charset="0"/>
              <a:ea typeface="SimSun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41887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49263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200">
          <a:solidFill>
            <a:srgbClr val="3333CC"/>
          </a:solidFill>
          <a:latin typeface="+mj-lt"/>
          <a:ea typeface="+mj-ea"/>
          <a:cs typeface="+mj-cs"/>
        </a:defRPr>
      </a:lvl1pPr>
      <a:lvl2pPr marL="742950" indent="-285750" algn="l" defTabSz="449263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200">
          <a:solidFill>
            <a:srgbClr val="3333CC"/>
          </a:solidFill>
          <a:latin typeface="SimHei" pitchFamily="49" charset="-122"/>
          <a:ea typeface="SimHei" pitchFamily="49" charset="-122"/>
        </a:defRPr>
      </a:lvl2pPr>
      <a:lvl3pPr marL="1143000" indent="-228600" algn="l" defTabSz="449263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200">
          <a:solidFill>
            <a:srgbClr val="3333CC"/>
          </a:solidFill>
          <a:latin typeface="SimHei" pitchFamily="49" charset="-122"/>
          <a:ea typeface="SimHei" pitchFamily="49" charset="-122"/>
        </a:defRPr>
      </a:lvl3pPr>
      <a:lvl4pPr marL="1600200" indent="-228600" algn="l" defTabSz="449263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200">
          <a:solidFill>
            <a:srgbClr val="3333CC"/>
          </a:solidFill>
          <a:latin typeface="SimHei" pitchFamily="49" charset="-122"/>
          <a:ea typeface="SimHei" pitchFamily="49" charset="-122"/>
        </a:defRPr>
      </a:lvl4pPr>
      <a:lvl5pPr marL="2057400" indent="-228600" algn="l" defTabSz="449263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200">
          <a:solidFill>
            <a:srgbClr val="3333CC"/>
          </a:solidFill>
          <a:latin typeface="SimHei" pitchFamily="49" charset="-122"/>
          <a:ea typeface="SimHei" pitchFamily="49" charset="-122"/>
        </a:defRPr>
      </a:lvl5pPr>
      <a:lvl6pPr marL="2514600" indent="-228600" algn="l" defTabSz="449263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200">
          <a:solidFill>
            <a:srgbClr val="3333CC"/>
          </a:solidFill>
          <a:latin typeface="SimHei" pitchFamily="49" charset="-122"/>
          <a:ea typeface="SimHei" pitchFamily="49" charset="-122"/>
        </a:defRPr>
      </a:lvl6pPr>
      <a:lvl7pPr marL="2971800" indent="-228600" algn="l" defTabSz="449263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200">
          <a:solidFill>
            <a:srgbClr val="3333CC"/>
          </a:solidFill>
          <a:latin typeface="SimHei" pitchFamily="49" charset="-122"/>
          <a:ea typeface="SimHei" pitchFamily="49" charset="-122"/>
        </a:defRPr>
      </a:lvl7pPr>
      <a:lvl8pPr marL="3429000" indent="-228600" algn="l" defTabSz="449263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200">
          <a:solidFill>
            <a:srgbClr val="3333CC"/>
          </a:solidFill>
          <a:latin typeface="SimHei" pitchFamily="49" charset="-122"/>
          <a:ea typeface="SimHei" pitchFamily="49" charset="-122"/>
        </a:defRPr>
      </a:lvl8pPr>
      <a:lvl9pPr marL="3886200" indent="-228600" algn="l" defTabSz="449263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200">
          <a:solidFill>
            <a:srgbClr val="3333CC"/>
          </a:solidFill>
          <a:latin typeface="SimHei" pitchFamily="49" charset="-122"/>
          <a:ea typeface="SimHei" pitchFamily="49" charset="-122"/>
        </a:defRPr>
      </a:lvl9pPr>
    </p:titleStyle>
    <p:bodyStyle>
      <a:lvl1pPr marL="342900" indent="-342900" algn="just" defTabSz="449263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Calibri" pitchFamily="32" charset="0"/>
          <a:ea typeface="SimSun" charset="-122"/>
        </a:defRPr>
      </a:lvl2pPr>
      <a:lvl3pPr marL="1143000" indent="-228600" algn="l" defTabSz="449263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Calibri" pitchFamily="32" charset="0"/>
          <a:ea typeface="SimSun" charset="-122"/>
        </a:defRPr>
      </a:lvl3pPr>
      <a:lvl4pPr marL="1600200" indent="-228600" algn="l" defTabSz="449263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pitchFamily="32" charset="0"/>
          <a:ea typeface="SimSun" charset="-122"/>
        </a:defRPr>
      </a:lvl4pPr>
      <a:lvl5pPr marL="2057400" indent="-228600" algn="l" defTabSz="449263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pitchFamily="32" charset="0"/>
          <a:ea typeface="SimSun" charset="-122"/>
        </a:defRPr>
      </a:lvl5pPr>
      <a:lvl6pPr marL="2514600" indent="-228600" algn="l" defTabSz="449263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pitchFamily="32" charset="0"/>
          <a:ea typeface="SimSun" charset="-122"/>
        </a:defRPr>
      </a:lvl6pPr>
      <a:lvl7pPr marL="2971800" indent="-228600" algn="l" defTabSz="449263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pitchFamily="32" charset="0"/>
          <a:ea typeface="SimSun" charset="-122"/>
        </a:defRPr>
      </a:lvl7pPr>
      <a:lvl8pPr marL="3429000" indent="-228600" algn="l" defTabSz="449263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pitchFamily="32" charset="0"/>
          <a:ea typeface="SimSun" charset="-122"/>
        </a:defRPr>
      </a:lvl8pPr>
      <a:lvl9pPr marL="3886200" indent="-228600" algn="l" defTabSz="449263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pitchFamily="32" charset="0"/>
          <a:ea typeface="SimSun" charset="-122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ext Box 1"/>
          <p:cNvSpPr txBox="1">
            <a:spLocks noChangeArrowheads="1"/>
          </p:cNvSpPr>
          <p:nvPr/>
        </p:nvSpPr>
        <p:spPr bwMode="auto">
          <a:xfrm>
            <a:off x="647700" y="0"/>
            <a:ext cx="6624638" cy="1325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4400">
                <a:solidFill>
                  <a:srgbClr val="000000"/>
                </a:solidFill>
                <a:latin typeface="Arial" charset="0"/>
                <a:ea typeface="SimSun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4400">
                <a:solidFill>
                  <a:srgbClr val="000000"/>
                </a:solidFill>
                <a:latin typeface="Arial" charset="0"/>
                <a:ea typeface="SimSun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4400">
                <a:solidFill>
                  <a:srgbClr val="000000"/>
                </a:solidFill>
                <a:latin typeface="Arial" charset="0"/>
                <a:ea typeface="SimSun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4400">
                <a:solidFill>
                  <a:srgbClr val="000000"/>
                </a:solidFill>
                <a:latin typeface="Arial" charset="0"/>
                <a:ea typeface="SimSun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4400">
                <a:solidFill>
                  <a:srgbClr val="000000"/>
                </a:solidFill>
                <a:latin typeface="Arial" charset="0"/>
                <a:ea typeface="SimSun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4400">
                <a:solidFill>
                  <a:srgbClr val="000000"/>
                </a:solidFill>
                <a:latin typeface="Arial" charset="0"/>
                <a:ea typeface="SimSun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4400">
                <a:solidFill>
                  <a:srgbClr val="000000"/>
                </a:solidFill>
                <a:latin typeface="Arial" charset="0"/>
                <a:ea typeface="SimSun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4400">
                <a:solidFill>
                  <a:srgbClr val="000000"/>
                </a:solidFill>
                <a:latin typeface="Arial" charset="0"/>
                <a:ea typeface="SimSun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4400">
                <a:solidFill>
                  <a:srgbClr val="000000"/>
                </a:solidFill>
                <a:latin typeface="Arial" charset="0"/>
                <a:ea typeface="SimSun" charset="-122"/>
              </a:defRPr>
            </a:lvl9pPr>
          </a:lstStyle>
          <a:p>
            <a:pPr defTabSz="449263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</a:pPr>
            <a:r>
              <a:rPr lang="zh-CN" altLang="de-DE" sz="4200">
                <a:solidFill>
                  <a:srgbClr val="3333CC"/>
                </a:solidFill>
                <a:latin typeface="SimHei" pitchFamily="49" charset="-122"/>
                <a:ea typeface="SimHei" pitchFamily="49" charset="-122"/>
              </a:rPr>
              <a:t>圣餐崇拜</a:t>
            </a:r>
          </a:p>
        </p:txBody>
      </p:sp>
      <p:sp>
        <p:nvSpPr>
          <p:cNvPr id="33794" name="Text Box 2"/>
          <p:cNvSpPr txBox="1">
            <a:spLocks noChangeArrowheads="1"/>
          </p:cNvSpPr>
          <p:nvPr/>
        </p:nvSpPr>
        <p:spPr bwMode="auto">
          <a:xfrm>
            <a:off x="647700" y="1711449"/>
            <a:ext cx="6743700" cy="38777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4400">
                <a:solidFill>
                  <a:srgbClr val="000000"/>
                </a:solidFill>
                <a:latin typeface="Arial" charset="0"/>
                <a:ea typeface="SimSun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4400">
                <a:solidFill>
                  <a:srgbClr val="000000"/>
                </a:solidFill>
                <a:latin typeface="Arial" charset="0"/>
                <a:ea typeface="SimSun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4400">
                <a:solidFill>
                  <a:srgbClr val="000000"/>
                </a:solidFill>
                <a:latin typeface="Arial" charset="0"/>
                <a:ea typeface="SimSun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4400">
                <a:solidFill>
                  <a:srgbClr val="000000"/>
                </a:solidFill>
                <a:latin typeface="Arial" charset="0"/>
                <a:ea typeface="SimSun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4400">
                <a:solidFill>
                  <a:srgbClr val="000000"/>
                </a:solidFill>
                <a:latin typeface="Arial" charset="0"/>
                <a:ea typeface="SimSun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4400">
                <a:solidFill>
                  <a:srgbClr val="000000"/>
                </a:solidFill>
                <a:latin typeface="Arial" charset="0"/>
                <a:ea typeface="SimSun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4400">
                <a:solidFill>
                  <a:srgbClr val="000000"/>
                </a:solidFill>
                <a:latin typeface="Arial" charset="0"/>
                <a:ea typeface="SimSun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4400">
                <a:solidFill>
                  <a:srgbClr val="000000"/>
                </a:solidFill>
                <a:latin typeface="Arial" charset="0"/>
                <a:ea typeface="SimSun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4400">
                <a:solidFill>
                  <a:srgbClr val="000000"/>
                </a:solidFill>
                <a:latin typeface="Arial" charset="0"/>
                <a:ea typeface="SimSun" charset="-122"/>
              </a:defRPr>
            </a:lvl9pPr>
          </a:lstStyle>
          <a:p>
            <a:pPr algn="ctr" defTabSz="449263" fontAlgn="base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SzPct val="100000"/>
            </a:pPr>
            <a:endParaRPr lang="de-DE" altLang="de-DE" sz="6600" dirty="0">
              <a:latin typeface="SimHei" pitchFamily="49" charset="-122"/>
              <a:ea typeface="SimHei" pitchFamily="49" charset="-122"/>
            </a:endParaRPr>
          </a:p>
          <a:p>
            <a:pPr algn="ctr" defTabSz="449263" fontAlgn="base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</a:pPr>
            <a:r>
              <a:rPr lang="zh-CN" altLang="de-DE" sz="6600" dirty="0" smtClean="0">
                <a:latin typeface="SimHei" pitchFamily="49" charset="-122"/>
                <a:ea typeface="SimHei" pitchFamily="49" charset="-122"/>
              </a:rPr>
              <a:t>罪</a:t>
            </a:r>
            <a:r>
              <a:rPr lang="zh-CN" altLang="de-DE" sz="6600" dirty="0">
                <a:latin typeface="SimHei" pitchFamily="49" charset="-122"/>
                <a:ea typeface="SimHei" pitchFamily="49" charset="-122"/>
              </a:rPr>
              <a:t>制服了该隐</a:t>
            </a:r>
          </a:p>
        </p:txBody>
      </p:sp>
    </p:spTree>
    <p:extLst>
      <p:ext uri="{BB962C8B-B14F-4D97-AF65-F5344CB8AC3E}">
        <p14:creationId xmlns:p14="http://schemas.microsoft.com/office/powerpoint/2010/main" xmlns="" val="387505047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ext Box 1"/>
          <p:cNvSpPr txBox="1">
            <a:spLocks noChangeArrowheads="1"/>
          </p:cNvSpPr>
          <p:nvPr/>
        </p:nvSpPr>
        <p:spPr bwMode="auto">
          <a:xfrm>
            <a:off x="647700" y="1349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4400">
                <a:solidFill>
                  <a:srgbClr val="000000"/>
                </a:solidFill>
                <a:latin typeface="Arial" charset="0"/>
                <a:ea typeface="SimSun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4400">
                <a:solidFill>
                  <a:srgbClr val="000000"/>
                </a:solidFill>
                <a:latin typeface="Arial" charset="0"/>
                <a:ea typeface="SimSun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4400">
                <a:solidFill>
                  <a:srgbClr val="000000"/>
                </a:solidFill>
                <a:latin typeface="Arial" charset="0"/>
                <a:ea typeface="SimSun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4400">
                <a:solidFill>
                  <a:srgbClr val="000000"/>
                </a:solidFill>
                <a:latin typeface="Arial" charset="0"/>
                <a:ea typeface="SimSun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4400">
                <a:solidFill>
                  <a:srgbClr val="000000"/>
                </a:solidFill>
                <a:latin typeface="Arial" charset="0"/>
                <a:ea typeface="SimSun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4400">
                <a:solidFill>
                  <a:srgbClr val="000000"/>
                </a:solidFill>
                <a:latin typeface="Arial" charset="0"/>
                <a:ea typeface="SimSun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4400">
                <a:solidFill>
                  <a:srgbClr val="000000"/>
                </a:solidFill>
                <a:latin typeface="Arial" charset="0"/>
                <a:ea typeface="SimSun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4400">
                <a:solidFill>
                  <a:srgbClr val="000000"/>
                </a:solidFill>
                <a:latin typeface="Arial" charset="0"/>
                <a:ea typeface="SimSun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4400">
                <a:solidFill>
                  <a:srgbClr val="000000"/>
                </a:solidFill>
                <a:latin typeface="Arial" charset="0"/>
                <a:ea typeface="SimSun" charset="-122"/>
              </a:defRPr>
            </a:lvl9pPr>
          </a:lstStyle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</a:pPr>
            <a:r>
              <a:rPr lang="zh-CN" altLang="de-DE" sz="3600" dirty="0">
                <a:solidFill>
                  <a:srgbClr val="3333CC"/>
                </a:solidFill>
                <a:latin typeface="SimHei" pitchFamily="49" charset="-122"/>
                <a:ea typeface="SimHei" pitchFamily="49" charset="-122"/>
              </a:rPr>
              <a:t>读经（创</a:t>
            </a:r>
            <a:r>
              <a:rPr lang="zh-CN" altLang="de-DE" sz="3600" dirty="0" smtClean="0">
                <a:solidFill>
                  <a:srgbClr val="3333CC"/>
                </a:solidFill>
                <a:latin typeface="SimHei" pitchFamily="49" charset="-122"/>
                <a:ea typeface="SimHei" pitchFamily="49" charset="-122"/>
              </a:rPr>
              <a:t>世记 </a:t>
            </a:r>
            <a:r>
              <a:rPr lang="en-US" altLang="de-DE" sz="3600" dirty="0">
                <a:solidFill>
                  <a:srgbClr val="3333CC"/>
                </a:solidFill>
                <a:latin typeface="SimHei" pitchFamily="49" charset="-122"/>
                <a:ea typeface="SimHei" pitchFamily="49" charset="-122"/>
              </a:rPr>
              <a:t>4</a:t>
            </a:r>
            <a:r>
              <a:rPr lang="zh-CN" altLang="de-DE" sz="3600" dirty="0">
                <a:solidFill>
                  <a:srgbClr val="3333CC"/>
                </a:solidFill>
                <a:latin typeface="SimHei" pitchFamily="49" charset="-122"/>
                <a:ea typeface="SimHei" pitchFamily="49" charset="-122"/>
              </a:rPr>
              <a:t>章：1-16）</a:t>
            </a:r>
          </a:p>
        </p:txBody>
      </p:sp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533400" y="1844824"/>
            <a:ext cx="8071048" cy="4248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466725" indent="-466725">
              <a:tabLst>
                <a:tab pos="466725" algn="l"/>
                <a:tab pos="1381125" algn="l"/>
                <a:tab pos="2295525" algn="l"/>
                <a:tab pos="3209925" algn="l"/>
                <a:tab pos="4124325" algn="l"/>
                <a:tab pos="5038725" algn="l"/>
                <a:tab pos="5953125" algn="l"/>
                <a:tab pos="6867525" algn="l"/>
                <a:tab pos="7781925" algn="l"/>
                <a:tab pos="8696325" algn="l"/>
                <a:tab pos="9610725" algn="l"/>
                <a:tab pos="10525125" algn="l"/>
              </a:tabLst>
              <a:defRPr sz="4400">
                <a:solidFill>
                  <a:srgbClr val="000000"/>
                </a:solidFill>
                <a:latin typeface="Arial" charset="0"/>
                <a:ea typeface="SimSun" charset="-122"/>
              </a:defRPr>
            </a:lvl1pPr>
            <a:lvl2pPr>
              <a:tabLst>
                <a:tab pos="466725" algn="l"/>
                <a:tab pos="1381125" algn="l"/>
                <a:tab pos="2295525" algn="l"/>
                <a:tab pos="3209925" algn="l"/>
                <a:tab pos="4124325" algn="l"/>
                <a:tab pos="5038725" algn="l"/>
                <a:tab pos="5953125" algn="l"/>
                <a:tab pos="6867525" algn="l"/>
                <a:tab pos="7781925" algn="l"/>
                <a:tab pos="8696325" algn="l"/>
                <a:tab pos="9610725" algn="l"/>
                <a:tab pos="10525125" algn="l"/>
              </a:tabLst>
              <a:defRPr sz="4400">
                <a:solidFill>
                  <a:srgbClr val="000000"/>
                </a:solidFill>
                <a:latin typeface="Arial" charset="0"/>
                <a:ea typeface="SimSun" charset="-122"/>
              </a:defRPr>
            </a:lvl2pPr>
            <a:lvl3pPr>
              <a:tabLst>
                <a:tab pos="466725" algn="l"/>
                <a:tab pos="1381125" algn="l"/>
                <a:tab pos="2295525" algn="l"/>
                <a:tab pos="3209925" algn="l"/>
                <a:tab pos="4124325" algn="l"/>
                <a:tab pos="5038725" algn="l"/>
                <a:tab pos="5953125" algn="l"/>
                <a:tab pos="6867525" algn="l"/>
                <a:tab pos="7781925" algn="l"/>
                <a:tab pos="8696325" algn="l"/>
                <a:tab pos="9610725" algn="l"/>
                <a:tab pos="10525125" algn="l"/>
              </a:tabLst>
              <a:defRPr sz="4400">
                <a:solidFill>
                  <a:srgbClr val="000000"/>
                </a:solidFill>
                <a:latin typeface="Arial" charset="0"/>
                <a:ea typeface="SimSun" charset="-122"/>
              </a:defRPr>
            </a:lvl3pPr>
            <a:lvl4pPr>
              <a:tabLst>
                <a:tab pos="466725" algn="l"/>
                <a:tab pos="1381125" algn="l"/>
                <a:tab pos="2295525" algn="l"/>
                <a:tab pos="3209925" algn="l"/>
                <a:tab pos="4124325" algn="l"/>
                <a:tab pos="5038725" algn="l"/>
                <a:tab pos="5953125" algn="l"/>
                <a:tab pos="6867525" algn="l"/>
                <a:tab pos="7781925" algn="l"/>
                <a:tab pos="8696325" algn="l"/>
                <a:tab pos="9610725" algn="l"/>
                <a:tab pos="10525125" algn="l"/>
              </a:tabLst>
              <a:defRPr sz="4400">
                <a:solidFill>
                  <a:srgbClr val="000000"/>
                </a:solidFill>
                <a:latin typeface="Arial" charset="0"/>
                <a:ea typeface="SimSun" charset="-122"/>
              </a:defRPr>
            </a:lvl4pPr>
            <a:lvl5pPr>
              <a:tabLst>
                <a:tab pos="466725" algn="l"/>
                <a:tab pos="1381125" algn="l"/>
                <a:tab pos="2295525" algn="l"/>
                <a:tab pos="3209925" algn="l"/>
                <a:tab pos="4124325" algn="l"/>
                <a:tab pos="5038725" algn="l"/>
                <a:tab pos="5953125" algn="l"/>
                <a:tab pos="6867525" algn="l"/>
                <a:tab pos="7781925" algn="l"/>
                <a:tab pos="8696325" algn="l"/>
                <a:tab pos="9610725" algn="l"/>
                <a:tab pos="10525125" algn="l"/>
              </a:tabLst>
              <a:defRPr sz="4400">
                <a:solidFill>
                  <a:srgbClr val="000000"/>
                </a:solidFill>
                <a:latin typeface="Arial" charset="0"/>
                <a:ea typeface="SimSun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66725" algn="l"/>
                <a:tab pos="1381125" algn="l"/>
                <a:tab pos="2295525" algn="l"/>
                <a:tab pos="3209925" algn="l"/>
                <a:tab pos="4124325" algn="l"/>
                <a:tab pos="5038725" algn="l"/>
                <a:tab pos="5953125" algn="l"/>
                <a:tab pos="6867525" algn="l"/>
                <a:tab pos="7781925" algn="l"/>
                <a:tab pos="8696325" algn="l"/>
                <a:tab pos="9610725" algn="l"/>
                <a:tab pos="10525125" algn="l"/>
              </a:tabLst>
              <a:defRPr sz="4400">
                <a:solidFill>
                  <a:srgbClr val="000000"/>
                </a:solidFill>
                <a:latin typeface="Arial" charset="0"/>
                <a:ea typeface="SimSun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66725" algn="l"/>
                <a:tab pos="1381125" algn="l"/>
                <a:tab pos="2295525" algn="l"/>
                <a:tab pos="3209925" algn="l"/>
                <a:tab pos="4124325" algn="l"/>
                <a:tab pos="5038725" algn="l"/>
                <a:tab pos="5953125" algn="l"/>
                <a:tab pos="6867525" algn="l"/>
                <a:tab pos="7781925" algn="l"/>
                <a:tab pos="8696325" algn="l"/>
                <a:tab pos="9610725" algn="l"/>
                <a:tab pos="10525125" algn="l"/>
              </a:tabLst>
              <a:defRPr sz="4400">
                <a:solidFill>
                  <a:srgbClr val="000000"/>
                </a:solidFill>
                <a:latin typeface="Arial" charset="0"/>
                <a:ea typeface="SimSun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66725" algn="l"/>
                <a:tab pos="1381125" algn="l"/>
                <a:tab pos="2295525" algn="l"/>
                <a:tab pos="3209925" algn="l"/>
                <a:tab pos="4124325" algn="l"/>
                <a:tab pos="5038725" algn="l"/>
                <a:tab pos="5953125" algn="l"/>
                <a:tab pos="6867525" algn="l"/>
                <a:tab pos="7781925" algn="l"/>
                <a:tab pos="8696325" algn="l"/>
                <a:tab pos="9610725" algn="l"/>
                <a:tab pos="10525125" algn="l"/>
              </a:tabLst>
              <a:defRPr sz="4400">
                <a:solidFill>
                  <a:srgbClr val="000000"/>
                </a:solidFill>
                <a:latin typeface="Arial" charset="0"/>
                <a:ea typeface="SimSun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66725" algn="l"/>
                <a:tab pos="1381125" algn="l"/>
                <a:tab pos="2295525" algn="l"/>
                <a:tab pos="3209925" algn="l"/>
                <a:tab pos="4124325" algn="l"/>
                <a:tab pos="5038725" algn="l"/>
                <a:tab pos="5953125" algn="l"/>
                <a:tab pos="6867525" algn="l"/>
                <a:tab pos="7781925" algn="l"/>
                <a:tab pos="8696325" algn="l"/>
                <a:tab pos="9610725" algn="l"/>
                <a:tab pos="10525125" algn="l"/>
              </a:tabLst>
              <a:defRPr sz="4400">
                <a:solidFill>
                  <a:srgbClr val="000000"/>
                </a:solidFill>
                <a:latin typeface="Arial" charset="0"/>
                <a:ea typeface="SimSun" charset="-122"/>
              </a:defRPr>
            </a:lvl9pPr>
          </a:lstStyle>
          <a:p>
            <a:pPr marL="742950" indent="-742950" defTabSz="449263" eaLnBrk="0" fontAlgn="base" hangingPunct="0">
              <a:spcBef>
                <a:spcPts val="8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+mj-lt"/>
              <a:buAutoNum type="arabicPeriod"/>
            </a:pPr>
            <a:r>
              <a:rPr lang="zh-TW" altLang="de-DE" sz="3200" dirty="0" smtClean="0"/>
              <a:t>罪是</a:t>
            </a:r>
            <a:r>
              <a:rPr lang="zh-TW" altLang="de-DE" sz="3200" dirty="0"/>
              <a:t>遺傳或是感染的？ </a:t>
            </a:r>
            <a:endParaRPr lang="de-DE" altLang="zh-TW" sz="3200" dirty="0" smtClean="0"/>
          </a:p>
          <a:p>
            <a:pPr marL="742950" indent="-742950" defTabSz="449263" eaLnBrk="0" fontAlgn="base" hangingPunct="0">
              <a:spcBef>
                <a:spcPts val="8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+mj-lt"/>
              <a:buAutoNum type="arabicPeriod"/>
            </a:pPr>
            <a:r>
              <a:rPr lang="zh-TW" altLang="de-DE" sz="3200" dirty="0" smtClean="0"/>
              <a:t>罪</a:t>
            </a:r>
            <a:r>
              <a:rPr lang="zh-TW" altLang="de-DE" sz="3200" dirty="0"/>
              <a:t>的成因是什麼？ </a:t>
            </a:r>
            <a:endParaRPr lang="de-DE" altLang="zh-TW" sz="3200" dirty="0" smtClean="0"/>
          </a:p>
          <a:p>
            <a:pPr marL="742950" indent="-742950" defTabSz="449263" eaLnBrk="0" fontAlgn="base" hangingPunct="0">
              <a:spcBef>
                <a:spcPts val="8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+mj-lt"/>
              <a:buAutoNum type="arabicPeriod"/>
            </a:pPr>
            <a:r>
              <a:rPr lang="zh-TW" altLang="de-DE" sz="3200" dirty="0" smtClean="0"/>
              <a:t>罪</a:t>
            </a:r>
            <a:r>
              <a:rPr lang="zh-TW" altLang="de-DE" sz="3200" dirty="0"/>
              <a:t>有幾多種形式？ </a:t>
            </a:r>
            <a:endParaRPr lang="de-DE" altLang="zh-TW" sz="3200" dirty="0" smtClean="0"/>
          </a:p>
          <a:p>
            <a:pPr marL="742950" indent="-742950" defTabSz="449263" eaLnBrk="0" fontAlgn="base" hangingPunct="0">
              <a:spcBef>
                <a:spcPts val="8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+mj-lt"/>
              <a:buAutoNum type="arabicPeriod"/>
            </a:pPr>
            <a:r>
              <a:rPr lang="zh-TW" altLang="de-DE" sz="3200" dirty="0" smtClean="0"/>
              <a:t>我</a:t>
            </a:r>
            <a:r>
              <a:rPr lang="zh-TW" altLang="de-DE" sz="3200" dirty="0"/>
              <a:t>們能勝過罪嗎？ </a:t>
            </a:r>
            <a:endParaRPr lang="de-DE" altLang="zh-TW" sz="3200" dirty="0" smtClean="0"/>
          </a:p>
          <a:p>
            <a:pPr marL="742950" indent="-742950" defTabSz="449263" eaLnBrk="0" fontAlgn="base" hangingPunct="0">
              <a:spcBef>
                <a:spcPts val="8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+mj-lt"/>
              <a:buAutoNum type="arabicPeriod"/>
            </a:pPr>
            <a:r>
              <a:rPr lang="zh-TW" altLang="de-DE" sz="3200" dirty="0" smtClean="0"/>
              <a:t>罪</a:t>
            </a:r>
            <a:r>
              <a:rPr lang="zh-TW" altLang="de-DE" sz="3200" dirty="0"/>
              <a:t>的後果是什麼？ </a:t>
            </a:r>
            <a:endParaRPr lang="de-DE" altLang="zh-TW" sz="3200" dirty="0" smtClean="0"/>
          </a:p>
          <a:p>
            <a:pPr marL="742950" indent="-742950" defTabSz="449263" eaLnBrk="0" fontAlgn="base" hangingPunct="0">
              <a:spcBef>
                <a:spcPts val="8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+mj-lt"/>
              <a:buAutoNum type="arabicPeriod"/>
            </a:pPr>
            <a:r>
              <a:rPr lang="zh-TW" altLang="de-DE" sz="3200" dirty="0" smtClean="0"/>
              <a:t>神</a:t>
            </a:r>
            <a:r>
              <a:rPr lang="zh-TW" altLang="de-DE" sz="3200" dirty="0"/>
              <a:t>如何處理人和人的罪？ </a:t>
            </a:r>
            <a:endParaRPr lang="de-DE" altLang="zh-TW" sz="3200" dirty="0" smtClean="0"/>
          </a:p>
          <a:p>
            <a:pPr marL="742950" indent="-742950" defTabSz="449263" eaLnBrk="0" fontAlgn="base" hangingPunct="0">
              <a:spcBef>
                <a:spcPts val="8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+mj-lt"/>
              <a:buAutoNum type="arabicPeriod"/>
            </a:pPr>
            <a:r>
              <a:rPr lang="zh-TW" altLang="de-DE" sz="3200" dirty="0" smtClean="0"/>
              <a:t>神</a:t>
            </a:r>
            <a:r>
              <a:rPr lang="zh-TW" altLang="de-DE" sz="3200" dirty="0"/>
              <a:t>的恩典、憐憫和拯救會停止嗎？</a:t>
            </a:r>
            <a:endParaRPr lang="zh-CN" altLang="de-DE" sz="3200" dirty="0">
              <a:latin typeface="SimHei" pitchFamily="49" charset="-122"/>
              <a:ea typeface="SimHei" pitchFamily="49" charset="-122"/>
            </a:endParaRPr>
          </a:p>
        </p:txBody>
      </p:sp>
      <p:sp>
        <p:nvSpPr>
          <p:cNvPr id="2" name="Rechteck 1"/>
          <p:cNvSpPr/>
          <p:nvPr/>
        </p:nvSpPr>
        <p:spPr>
          <a:xfrm>
            <a:off x="526425" y="1198493"/>
            <a:ext cx="228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defTabSz="449263" eaLnBrk="0" fontAlgn="base" hangingPunct="0">
              <a:spcBef>
                <a:spcPts val="8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</a:pPr>
            <a:r>
              <a:rPr lang="zh-CN" altLang="de-DE" sz="3600" dirty="0">
                <a:solidFill>
                  <a:srgbClr val="000000"/>
                </a:solidFill>
                <a:latin typeface="Arial" charset="0"/>
                <a:ea typeface="SimSun" charset="-122"/>
              </a:rPr>
              <a:t>引</a:t>
            </a:r>
            <a:r>
              <a:rPr lang="zh-TW" altLang="de-DE" sz="3600" dirty="0">
                <a:solidFill>
                  <a:srgbClr val="000000"/>
                </a:solidFill>
                <a:latin typeface="Arial" charset="0"/>
                <a:ea typeface="SimSun" charset="-122"/>
              </a:rPr>
              <a:t>言： </a:t>
            </a:r>
            <a:endParaRPr lang="de-DE" altLang="zh-TW" sz="3600" dirty="0">
              <a:solidFill>
                <a:srgbClr val="000000"/>
              </a:solidFill>
              <a:latin typeface="Arial" charset="0"/>
              <a:ea typeface="SimSun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315974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ext Box 1"/>
          <p:cNvSpPr txBox="1">
            <a:spLocks noChangeArrowheads="1"/>
          </p:cNvSpPr>
          <p:nvPr/>
        </p:nvSpPr>
        <p:spPr bwMode="auto">
          <a:xfrm>
            <a:off x="647700" y="1349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4400">
                <a:solidFill>
                  <a:srgbClr val="000000"/>
                </a:solidFill>
                <a:latin typeface="Arial" charset="0"/>
                <a:ea typeface="SimSun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4400">
                <a:solidFill>
                  <a:srgbClr val="000000"/>
                </a:solidFill>
                <a:latin typeface="Arial" charset="0"/>
                <a:ea typeface="SimSun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4400">
                <a:solidFill>
                  <a:srgbClr val="000000"/>
                </a:solidFill>
                <a:latin typeface="Arial" charset="0"/>
                <a:ea typeface="SimSun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4400">
                <a:solidFill>
                  <a:srgbClr val="000000"/>
                </a:solidFill>
                <a:latin typeface="Arial" charset="0"/>
                <a:ea typeface="SimSun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4400">
                <a:solidFill>
                  <a:srgbClr val="000000"/>
                </a:solidFill>
                <a:latin typeface="Arial" charset="0"/>
                <a:ea typeface="SimSun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4400">
                <a:solidFill>
                  <a:srgbClr val="000000"/>
                </a:solidFill>
                <a:latin typeface="Arial" charset="0"/>
                <a:ea typeface="SimSun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4400">
                <a:solidFill>
                  <a:srgbClr val="000000"/>
                </a:solidFill>
                <a:latin typeface="Arial" charset="0"/>
                <a:ea typeface="SimSun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4400">
                <a:solidFill>
                  <a:srgbClr val="000000"/>
                </a:solidFill>
                <a:latin typeface="Arial" charset="0"/>
                <a:ea typeface="SimSun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4400">
                <a:solidFill>
                  <a:srgbClr val="000000"/>
                </a:solidFill>
                <a:latin typeface="Arial" charset="0"/>
                <a:ea typeface="SimSun" charset="-122"/>
              </a:defRPr>
            </a:lvl9pPr>
          </a:lstStyle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</a:pPr>
            <a:r>
              <a:rPr lang="zh-CN" altLang="de-DE" sz="3600" dirty="0">
                <a:solidFill>
                  <a:srgbClr val="3333CC"/>
                </a:solidFill>
                <a:latin typeface="SimHei" pitchFamily="49" charset="-122"/>
                <a:ea typeface="SimHei" pitchFamily="49" charset="-122"/>
              </a:rPr>
              <a:t>读经（创</a:t>
            </a:r>
            <a:r>
              <a:rPr lang="zh-CN" altLang="de-DE" sz="3600" dirty="0" smtClean="0">
                <a:solidFill>
                  <a:srgbClr val="3333CC"/>
                </a:solidFill>
                <a:latin typeface="SimHei" pitchFamily="49" charset="-122"/>
                <a:ea typeface="SimHei" pitchFamily="49" charset="-122"/>
              </a:rPr>
              <a:t>世记 </a:t>
            </a:r>
            <a:r>
              <a:rPr lang="en-US" altLang="de-DE" sz="3600" dirty="0">
                <a:solidFill>
                  <a:srgbClr val="3333CC"/>
                </a:solidFill>
                <a:latin typeface="SimHei" pitchFamily="49" charset="-122"/>
                <a:ea typeface="SimHei" pitchFamily="49" charset="-122"/>
              </a:rPr>
              <a:t>4</a:t>
            </a:r>
            <a:r>
              <a:rPr lang="zh-CN" altLang="de-DE" sz="3600" dirty="0">
                <a:solidFill>
                  <a:srgbClr val="3333CC"/>
                </a:solidFill>
                <a:latin typeface="SimHei" pitchFamily="49" charset="-122"/>
                <a:ea typeface="SimHei" pitchFamily="49" charset="-122"/>
              </a:rPr>
              <a:t>章：1-16）</a:t>
            </a:r>
          </a:p>
        </p:txBody>
      </p:sp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533400" y="1844824"/>
            <a:ext cx="8343900" cy="4248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466725" indent="-466725">
              <a:tabLst>
                <a:tab pos="466725" algn="l"/>
                <a:tab pos="1381125" algn="l"/>
                <a:tab pos="2295525" algn="l"/>
                <a:tab pos="3209925" algn="l"/>
                <a:tab pos="4124325" algn="l"/>
                <a:tab pos="5038725" algn="l"/>
                <a:tab pos="5953125" algn="l"/>
                <a:tab pos="6867525" algn="l"/>
                <a:tab pos="7781925" algn="l"/>
                <a:tab pos="8696325" algn="l"/>
                <a:tab pos="9610725" algn="l"/>
                <a:tab pos="10525125" algn="l"/>
              </a:tabLst>
              <a:defRPr sz="4400">
                <a:solidFill>
                  <a:srgbClr val="000000"/>
                </a:solidFill>
                <a:latin typeface="Arial" charset="0"/>
                <a:ea typeface="SimSun" charset="-122"/>
              </a:defRPr>
            </a:lvl1pPr>
            <a:lvl2pPr>
              <a:tabLst>
                <a:tab pos="466725" algn="l"/>
                <a:tab pos="1381125" algn="l"/>
                <a:tab pos="2295525" algn="l"/>
                <a:tab pos="3209925" algn="l"/>
                <a:tab pos="4124325" algn="l"/>
                <a:tab pos="5038725" algn="l"/>
                <a:tab pos="5953125" algn="l"/>
                <a:tab pos="6867525" algn="l"/>
                <a:tab pos="7781925" algn="l"/>
                <a:tab pos="8696325" algn="l"/>
                <a:tab pos="9610725" algn="l"/>
                <a:tab pos="10525125" algn="l"/>
              </a:tabLst>
              <a:defRPr sz="4400">
                <a:solidFill>
                  <a:srgbClr val="000000"/>
                </a:solidFill>
                <a:latin typeface="Arial" charset="0"/>
                <a:ea typeface="SimSun" charset="-122"/>
              </a:defRPr>
            </a:lvl2pPr>
            <a:lvl3pPr>
              <a:tabLst>
                <a:tab pos="466725" algn="l"/>
                <a:tab pos="1381125" algn="l"/>
                <a:tab pos="2295525" algn="l"/>
                <a:tab pos="3209925" algn="l"/>
                <a:tab pos="4124325" algn="l"/>
                <a:tab pos="5038725" algn="l"/>
                <a:tab pos="5953125" algn="l"/>
                <a:tab pos="6867525" algn="l"/>
                <a:tab pos="7781925" algn="l"/>
                <a:tab pos="8696325" algn="l"/>
                <a:tab pos="9610725" algn="l"/>
                <a:tab pos="10525125" algn="l"/>
              </a:tabLst>
              <a:defRPr sz="4400">
                <a:solidFill>
                  <a:srgbClr val="000000"/>
                </a:solidFill>
                <a:latin typeface="Arial" charset="0"/>
                <a:ea typeface="SimSun" charset="-122"/>
              </a:defRPr>
            </a:lvl3pPr>
            <a:lvl4pPr>
              <a:tabLst>
                <a:tab pos="466725" algn="l"/>
                <a:tab pos="1381125" algn="l"/>
                <a:tab pos="2295525" algn="l"/>
                <a:tab pos="3209925" algn="l"/>
                <a:tab pos="4124325" algn="l"/>
                <a:tab pos="5038725" algn="l"/>
                <a:tab pos="5953125" algn="l"/>
                <a:tab pos="6867525" algn="l"/>
                <a:tab pos="7781925" algn="l"/>
                <a:tab pos="8696325" algn="l"/>
                <a:tab pos="9610725" algn="l"/>
                <a:tab pos="10525125" algn="l"/>
              </a:tabLst>
              <a:defRPr sz="4400">
                <a:solidFill>
                  <a:srgbClr val="000000"/>
                </a:solidFill>
                <a:latin typeface="Arial" charset="0"/>
                <a:ea typeface="SimSun" charset="-122"/>
              </a:defRPr>
            </a:lvl4pPr>
            <a:lvl5pPr>
              <a:tabLst>
                <a:tab pos="466725" algn="l"/>
                <a:tab pos="1381125" algn="l"/>
                <a:tab pos="2295525" algn="l"/>
                <a:tab pos="3209925" algn="l"/>
                <a:tab pos="4124325" algn="l"/>
                <a:tab pos="5038725" algn="l"/>
                <a:tab pos="5953125" algn="l"/>
                <a:tab pos="6867525" algn="l"/>
                <a:tab pos="7781925" algn="l"/>
                <a:tab pos="8696325" algn="l"/>
                <a:tab pos="9610725" algn="l"/>
                <a:tab pos="10525125" algn="l"/>
              </a:tabLst>
              <a:defRPr sz="4400">
                <a:solidFill>
                  <a:srgbClr val="000000"/>
                </a:solidFill>
                <a:latin typeface="Arial" charset="0"/>
                <a:ea typeface="SimSun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66725" algn="l"/>
                <a:tab pos="1381125" algn="l"/>
                <a:tab pos="2295525" algn="l"/>
                <a:tab pos="3209925" algn="l"/>
                <a:tab pos="4124325" algn="l"/>
                <a:tab pos="5038725" algn="l"/>
                <a:tab pos="5953125" algn="l"/>
                <a:tab pos="6867525" algn="l"/>
                <a:tab pos="7781925" algn="l"/>
                <a:tab pos="8696325" algn="l"/>
                <a:tab pos="9610725" algn="l"/>
                <a:tab pos="10525125" algn="l"/>
              </a:tabLst>
              <a:defRPr sz="4400">
                <a:solidFill>
                  <a:srgbClr val="000000"/>
                </a:solidFill>
                <a:latin typeface="Arial" charset="0"/>
                <a:ea typeface="SimSun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66725" algn="l"/>
                <a:tab pos="1381125" algn="l"/>
                <a:tab pos="2295525" algn="l"/>
                <a:tab pos="3209925" algn="l"/>
                <a:tab pos="4124325" algn="l"/>
                <a:tab pos="5038725" algn="l"/>
                <a:tab pos="5953125" algn="l"/>
                <a:tab pos="6867525" algn="l"/>
                <a:tab pos="7781925" algn="l"/>
                <a:tab pos="8696325" algn="l"/>
                <a:tab pos="9610725" algn="l"/>
                <a:tab pos="10525125" algn="l"/>
              </a:tabLst>
              <a:defRPr sz="4400">
                <a:solidFill>
                  <a:srgbClr val="000000"/>
                </a:solidFill>
                <a:latin typeface="Arial" charset="0"/>
                <a:ea typeface="SimSun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66725" algn="l"/>
                <a:tab pos="1381125" algn="l"/>
                <a:tab pos="2295525" algn="l"/>
                <a:tab pos="3209925" algn="l"/>
                <a:tab pos="4124325" algn="l"/>
                <a:tab pos="5038725" algn="l"/>
                <a:tab pos="5953125" algn="l"/>
                <a:tab pos="6867525" algn="l"/>
                <a:tab pos="7781925" algn="l"/>
                <a:tab pos="8696325" algn="l"/>
                <a:tab pos="9610725" algn="l"/>
                <a:tab pos="10525125" algn="l"/>
              </a:tabLst>
              <a:defRPr sz="4400">
                <a:solidFill>
                  <a:srgbClr val="000000"/>
                </a:solidFill>
                <a:latin typeface="Arial" charset="0"/>
                <a:ea typeface="SimSun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66725" algn="l"/>
                <a:tab pos="1381125" algn="l"/>
                <a:tab pos="2295525" algn="l"/>
                <a:tab pos="3209925" algn="l"/>
                <a:tab pos="4124325" algn="l"/>
                <a:tab pos="5038725" algn="l"/>
                <a:tab pos="5953125" algn="l"/>
                <a:tab pos="6867525" algn="l"/>
                <a:tab pos="7781925" algn="l"/>
                <a:tab pos="8696325" algn="l"/>
                <a:tab pos="9610725" algn="l"/>
                <a:tab pos="10525125" algn="l"/>
              </a:tabLst>
              <a:defRPr sz="4400">
                <a:solidFill>
                  <a:srgbClr val="000000"/>
                </a:solidFill>
                <a:latin typeface="Arial" charset="0"/>
                <a:ea typeface="SimSun" charset="-122"/>
              </a:defRPr>
            </a:lvl9pPr>
          </a:lstStyle>
          <a:p>
            <a:pPr marL="742950" indent="-742950" defTabSz="449263" eaLnBrk="0" fontAlgn="base" hangingPunct="0">
              <a:spcBef>
                <a:spcPts val="8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+mj-lt"/>
              <a:buAutoNum type="arabicPeriod"/>
            </a:pPr>
            <a:r>
              <a:rPr lang="zh-TW" altLang="de-DE" sz="3200" dirty="0"/>
              <a:t>亞當的兩個兒子的性格和表現 </a:t>
            </a:r>
            <a:endParaRPr lang="de-DE" altLang="zh-TW" sz="3200" dirty="0" smtClean="0"/>
          </a:p>
          <a:p>
            <a:pPr marL="742950" indent="-742950" defTabSz="449263" eaLnBrk="0" fontAlgn="base" hangingPunct="0">
              <a:spcBef>
                <a:spcPts val="8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+mj-lt"/>
              <a:buAutoNum type="arabicPeriod"/>
            </a:pPr>
            <a:r>
              <a:rPr lang="zh-TW" altLang="de-DE" sz="3200" dirty="0" smtClean="0"/>
              <a:t>神</a:t>
            </a:r>
            <a:r>
              <a:rPr lang="zh-TW" altLang="de-DE" sz="3200" dirty="0"/>
              <a:t>喜悅亞伯的獻祭，不喜悅該隱的獻祭 </a:t>
            </a:r>
            <a:endParaRPr lang="de-DE" altLang="zh-TW" sz="3200" dirty="0" smtClean="0"/>
          </a:p>
          <a:p>
            <a:pPr marL="742950" indent="-742950" defTabSz="449263" eaLnBrk="0" fontAlgn="base" hangingPunct="0">
              <a:spcBef>
                <a:spcPts val="8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+mj-lt"/>
              <a:buAutoNum type="arabicPeriod"/>
            </a:pPr>
            <a:r>
              <a:rPr lang="zh-TW" altLang="de-DE" sz="3200" dirty="0" smtClean="0"/>
              <a:t>該</a:t>
            </a:r>
            <a:r>
              <a:rPr lang="zh-TW" altLang="de-DE" sz="3200" dirty="0"/>
              <a:t>隱罪性的發作 </a:t>
            </a:r>
            <a:endParaRPr lang="de-DE" altLang="zh-TW" sz="3200" dirty="0" smtClean="0"/>
          </a:p>
          <a:p>
            <a:pPr marL="742950" indent="-742950" defTabSz="449263" eaLnBrk="0" fontAlgn="base" hangingPunct="0">
              <a:spcBef>
                <a:spcPts val="8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+mj-lt"/>
              <a:buAutoNum type="arabicPeriod"/>
            </a:pPr>
            <a:r>
              <a:rPr lang="zh-TW" altLang="de-DE" sz="3200" dirty="0" smtClean="0"/>
              <a:t>神</a:t>
            </a:r>
            <a:r>
              <a:rPr lang="zh-TW" altLang="de-DE" sz="3200" dirty="0"/>
              <a:t>對該隱的提醒和勸誡 </a:t>
            </a:r>
            <a:endParaRPr lang="de-DE" altLang="zh-TW" sz="3200" dirty="0" smtClean="0"/>
          </a:p>
          <a:p>
            <a:pPr marL="742950" indent="-742950" defTabSz="449263" eaLnBrk="0" fontAlgn="base" hangingPunct="0">
              <a:spcBef>
                <a:spcPts val="8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+mj-lt"/>
              <a:buAutoNum type="arabicPeriod"/>
            </a:pPr>
            <a:r>
              <a:rPr lang="zh-TW" altLang="de-DE" sz="3200" dirty="0" smtClean="0"/>
              <a:t>世</a:t>
            </a:r>
            <a:r>
              <a:rPr lang="zh-TW" altLang="de-DE" sz="3200" dirty="0"/>
              <a:t>上第一件謀殺案的發生 </a:t>
            </a:r>
            <a:endParaRPr lang="de-DE" altLang="zh-TW" sz="3200" dirty="0" smtClean="0"/>
          </a:p>
          <a:p>
            <a:pPr marL="742950" indent="-742950" defTabSz="449263" eaLnBrk="0" fontAlgn="base" hangingPunct="0">
              <a:spcBef>
                <a:spcPts val="8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+mj-lt"/>
              <a:buAutoNum type="arabicPeriod"/>
            </a:pPr>
            <a:r>
              <a:rPr lang="zh-TW" altLang="de-DE" sz="3200" dirty="0" smtClean="0"/>
              <a:t>罪</a:t>
            </a:r>
            <a:r>
              <a:rPr lang="zh-TW" altLang="de-DE" sz="3200" dirty="0"/>
              <a:t>制服了該隠 </a:t>
            </a:r>
            <a:endParaRPr lang="de-DE" altLang="zh-TW" sz="3200" dirty="0" smtClean="0"/>
          </a:p>
          <a:p>
            <a:pPr marL="742950" indent="-742950" defTabSz="449263" eaLnBrk="0" fontAlgn="base" hangingPunct="0">
              <a:spcBef>
                <a:spcPts val="8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+mj-lt"/>
              <a:buAutoNum type="arabicPeriod"/>
            </a:pPr>
            <a:r>
              <a:rPr lang="zh-TW" altLang="de-DE" sz="3200" dirty="0" smtClean="0"/>
              <a:t>罪</a:t>
            </a:r>
            <a:r>
              <a:rPr lang="zh-TW" altLang="de-DE" sz="3200" dirty="0"/>
              <a:t>的後果和神的拯救 </a:t>
            </a:r>
            <a:br>
              <a:rPr lang="zh-TW" altLang="de-DE" sz="3200" dirty="0"/>
            </a:br>
            <a:endParaRPr lang="zh-CN" altLang="de-DE" sz="3200" dirty="0">
              <a:latin typeface="SimHei" pitchFamily="49" charset="-122"/>
              <a:ea typeface="SimHei" pitchFamily="49" charset="-122"/>
            </a:endParaRPr>
          </a:p>
        </p:txBody>
      </p:sp>
      <p:sp>
        <p:nvSpPr>
          <p:cNvPr id="2" name="Rechteck 1"/>
          <p:cNvSpPr/>
          <p:nvPr/>
        </p:nvSpPr>
        <p:spPr>
          <a:xfrm>
            <a:off x="526424" y="1198493"/>
            <a:ext cx="354151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49263" eaLnBrk="0" fontAlgn="base" hangingPunct="0">
              <a:spcBef>
                <a:spcPts val="8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</a:pPr>
            <a:r>
              <a:rPr lang="zh-TW" altLang="de-DE" sz="3600" dirty="0">
                <a:solidFill>
                  <a:srgbClr val="000000"/>
                </a:solidFill>
                <a:latin typeface="Arial" charset="0"/>
                <a:ea typeface="SimSun" charset="-122"/>
              </a:rPr>
              <a:t>經文理解與應用</a:t>
            </a:r>
            <a:endParaRPr lang="de-DE" altLang="zh-TW" sz="3600" dirty="0">
              <a:solidFill>
                <a:srgbClr val="000000"/>
              </a:solidFill>
              <a:latin typeface="Arial" charset="0"/>
              <a:ea typeface="SimSun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4940953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ext Box 1"/>
          <p:cNvSpPr txBox="1">
            <a:spLocks noChangeArrowheads="1"/>
          </p:cNvSpPr>
          <p:nvPr/>
        </p:nvSpPr>
        <p:spPr bwMode="auto">
          <a:xfrm>
            <a:off x="647700" y="1349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4400">
                <a:solidFill>
                  <a:srgbClr val="000000"/>
                </a:solidFill>
                <a:latin typeface="Arial" charset="0"/>
                <a:ea typeface="SimSun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4400">
                <a:solidFill>
                  <a:srgbClr val="000000"/>
                </a:solidFill>
                <a:latin typeface="Arial" charset="0"/>
                <a:ea typeface="SimSun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4400">
                <a:solidFill>
                  <a:srgbClr val="000000"/>
                </a:solidFill>
                <a:latin typeface="Arial" charset="0"/>
                <a:ea typeface="SimSun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4400">
                <a:solidFill>
                  <a:srgbClr val="000000"/>
                </a:solidFill>
                <a:latin typeface="Arial" charset="0"/>
                <a:ea typeface="SimSun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4400">
                <a:solidFill>
                  <a:srgbClr val="000000"/>
                </a:solidFill>
                <a:latin typeface="Arial" charset="0"/>
                <a:ea typeface="SimSun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4400">
                <a:solidFill>
                  <a:srgbClr val="000000"/>
                </a:solidFill>
                <a:latin typeface="Arial" charset="0"/>
                <a:ea typeface="SimSun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4400">
                <a:solidFill>
                  <a:srgbClr val="000000"/>
                </a:solidFill>
                <a:latin typeface="Arial" charset="0"/>
                <a:ea typeface="SimSun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4400">
                <a:solidFill>
                  <a:srgbClr val="000000"/>
                </a:solidFill>
                <a:latin typeface="Arial" charset="0"/>
                <a:ea typeface="SimSun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4400">
                <a:solidFill>
                  <a:srgbClr val="000000"/>
                </a:solidFill>
                <a:latin typeface="Arial" charset="0"/>
                <a:ea typeface="SimSun" charset="-122"/>
              </a:defRPr>
            </a:lvl9pPr>
          </a:lstStyle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</a:pPr>
            <a:r>
              <a:rPr lang="zh-CN" altLang="de-DE" sz="3600" dirty="0">
                <a:solidFill>
                  <a:srgbClr val="3333CC"/>
                </a:solidFill>
                <a:latin typeface="SimHei" pitchFamily="49" charset="-122"/>
                <a:ea typeface="SimHei" pitchFamily="49" charset="-122"/>
              </a:rPr>
              <a:t>读经（创</a:t>
            </a:r>
            <a:r>
              <a:rPr lang="zh-CN" altLang="de-DE" sz="3600" dirty="0" smtClean="0">
                <a:solidFill>
                  <a:srgbClr val="3333CC"/>
                </a:solidFill>
                <a:latin typeface="SimHei" pitchFamily="49" charset="-122"/>
                <a:ea typeface="SimHei" pitchFamily="49" charset="-122"/>
              </a:rPr>
              <a:t>世记 </a:t>
            </a:r>
            <a:r>
              <a:rPr lang="en-US" altLang="de-DE" sz="3600" dirty="0">
                <a:solidFill>
                  <a:srgbClr val="3333CC"/>
                </a:solidFill>
                <a:latin typeface="SimHei" pitchFamily="49" charset="-122"/>
                <a:ea typeface="SimHei" pitchFamily="49" charset="-122"/>
              </a:rPr>
              <a:t>4</a:t>
            </a:r>
            <a:r>
              <a:rPr lang="zh-CN" altLang="de-DE" sz="3600" dirty="0">
                <a:solidFill>
                  <a:srgbClr val="3333CC"/>
                </a:solidFill>
                <a:latin typeface="SimHei" pitchFamily="49" charset="-122"/>
                <a:ea typeface="SimHei" pitchFamily="49" charset="-122"/>
              </a:rPr>
              <a:t>章：1-16）</a:t>
            </a:r>
          </a:p>
        </p:txBody>
      </p:sp>
      <p:sp>
        <p:nvSpPr>
          <p:cNvPr id="2" name="Rechteck 1"/>
          <p:cNvSpPr/>
          <p:nvPr/>
        </p:nvSpPr>
        <p:spPr>
          <a:xfrm>
            <a:off x="526425" y="1198493"/>
            <a:ext cx="228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defTabSz="449263" eaLnBrk="0" fontAlgn="base" hangingPunct="0">
              <a:spcBef>
                <a:spcPts val="8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</a:pPr>
            <a:r>
              <a:rPr lang="zh-CN" altLang="de-DE" sz="3600" dirty="0">
                <a:solidFill>
                  <a:srgbClr val="000000"/>
                </a:solidFill>
                <a:latin typeface="Arial" charset="0"/>
                <a:ea typeface="SimSun" charset="-122"/>
              </a:rPr>
              <a:t>總結：</a:t>
            </a:r>
            <a:r>
              <a:rPr lang="zh-TW" altLang="de-DE" sz="3600" dirty="0">
                <a:solidFill>
                  <a:srgbClr val="000000"/>
                </a:solidFill>
                <a:latin typeface="Arial" charset="0"/>
                <a:ea typeface="SimSun" charset="-122"/>
              </a:rPr>
              <a:t> </a:t>
            </a:r>
            <a:endParaRPr lang="de-DE" altLang="zh-TW" sz="3600" dirty="0">
              <a:solidFill>
                <a:srgbClr val="000000"/>
              </a:solidFill>
              <a:latin typeface="Arial" charset="0"/>
              <a:ea typeface="SimSun" charset="-122"/>
            </a:endParaRPr>
          </a:p>
        </p:txBody>
      </p:sp>
      <p:sp>
        <p:nvSpPr>
          <p:cNvPr id="3" name="Rechteck 2"/>
          <p:cNvSpPr/>
          <p:nvPr/>
        </p:nvSpPr>
        <p:spPr>
          <a:xfrm>
            <a:off x="526425" y="2492896"/>
            <a:ext cx="766871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</a:pPr>
            <a:r>
              <a:rPr lang="zh-TW" altLang="de-DE" sz="3600" dirty="0">
                <a:solidFill>
                  <a:srgbClr val="000000"/>
                </a:solidFill>
                <a:latin typeface="Arial" charset="0"/>
                <a:ea typeface="SimSun" charset="-122"/>
              </a:rPr>
              <a:t>罪性在我們身上是真實的，靠著神的勸誡、警告、恩典和拯救，讓我們對罪敏感，不要被罪制服我們，我們彼此守望看顧，一起制服罪。 </a:t>
            </a:r>
            <a:br>
              <a:rPr lang="zh-TW" altLang="de-DE" sz="3600" dirty="0">
                <a:solidFill>
                  <a:srgbClr val="000000"/>
                </a:solidFill>
                <a:latin typeface="Arial" charset="0"/>
                <a:ea typeface="SimSun" charset="-122"/>
              </a:rPr>
            </a:br>
            <a:endParaRPr lang="de-DE" sz="3600" dirty="0">
              <a:solidFill>
                <a:srgbClr val="000000"/>
              </a:solidFill>
              <a:latin typeface="Arial" charset="0"/>
              <a:ea typeface="SimSun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8548906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Larissa">
  <a:themeElements>
    <a:clrScheme name="Lariss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SimHei"/>
        <a:ea typeface="SimHei"/>
        <a:cs typeface=""/>
      </a:majorFont>
      <a:minorFont>
        <a:latin typeface="SimHei"/>
        <a:ea typeface="SimHei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de-DE" sz="4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SimSun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de-DE" sz="4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SimSun" charset="-122"/>
          </a:defRPr>
        </a:defPPr>
      </a:lstStyle>
    </a:lnDef>
  </a:objectDefaults>
  <a:extraClrSchemeLst>
    <a:extraClrScheme>
      <a:clrScheme name="Lariss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rissa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257</Words>
  <Application>Microsoft Office PowerPoint</Application>
  <PresentationFormat>Bildschirmpräsentation (4:3)</PresentationFormat>
  <Paragraphs>24</Paragraphs>
  <Slides>4</Slides>
  <Notes>4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5" baseType="lpstr">
      <vt:lpstr>1_Larissa</vt:lpstr>
      <vt:lpstr>Folie 1</vt:lpstr>
      <vt:lpstr>Folie 2</vt:lpstr>
      <vt:lpstr>Folie 3</vt:lpstr>
      <vt:lpstr>Folie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CCG Bremen</dc:creator>
  <cp:lastModifiedBy>Dongdong</cp:lastModifiedBy>
  <cp:revision>3</cp:revision>
  <dcterms:created xsi:type="dcterms:W3CDTF">2016-02-20T16:43:12Z</dcterms:created>
  <dcterms:modified xsi:type="dcterms:W3CDTF">2016-03-03T14:35:51Z</dcterms:modified>
</cp:coreProperties>
</file>