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8"/>
  </p:handoutMasterIdLst>
  <p:sldIdLst>
    <p:sldId id="863" r:id="rId4"/>
    <p:sldId id="1253" r:id="rId5"/>
    <p:sldId id="1254" r:id="rId6"/>
    <p:sldId id="1255" r:id="rId7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4" autoAdjust="0"/>
    <p:restoredTop sz="94660"/>
  </p:normalViewPr>
  <p:slideViewPr>
    <p:cSldViewPr>
      <p:cViewPr varScale="1">
        <p:scale>
          <a:sx n="68" d="100"/>
          <a:sy n="68" d="100"/>
        </p:scale>
        <p:origin x="-17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FBD77DB-C4D8-4452-B5AE-6CE01C1F9BDA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30014-CB74-4315-B192-AD85E0401A1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6194E-8D3C-436F-80CB-ACF9EF97114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A3948-8922-4243-9733-CF1DF05AA7E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67AC-E100-4F35-B7B5-657F081F5E43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69128-2842-4D59-867D-2A1CDA8BFE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A6E9E-4108-44F0-927C-95BA2C83D81D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F63F-5D5A-4241-96CC-4A86FC4B9AD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18837-1AAC-4365-9C87-D464CAD960CA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ADA84-43A6-498B-9DB3-DF7C6FFFDA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445A0-B238-4D84-B2A6-90680E729FFF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5EADC-FDD1-407E-A622-244980D3B3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0404-5576-4D0E-99BC-06DEBDF12D67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03700-A8F9-47E2-AD4A-41534AB925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9A232-D86D-4BB1-9959-37DD4EA54AC0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1D176-E441-49CB-B904-32944EA8B18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E5DEE-BF68-486A-847D-742C4C5A459C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C88BA-471B-4093-B69A-111AA50DC87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84DAF-AB49-4184-A5B8-DE0FB9A67F7F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E96F1-C9AF-4BA8-B704-71DCDCA677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BDB01-7AD5-4220-869F-FC94FAE436C8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5D5DF-A763-4B63-8021-0050EBBC3075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A54F1-DAF7-4398-AA49-B4782C8079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80688-B532-4CE2-A0A4-4342D9CF8DAE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1F801-9B79-45E6-9739-E06A838BCC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B31DA-71EC-4DCB-AF56-CFC5E32591EA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4D736-C3F4-4179-BA40-C5600ACF03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F31BB-B2BF-443F-914B-D0B2B6D3E61B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2B64D-7AFF-44B1-9EAF-74D2E47EC1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1D4D2-2451-443D-BE81-A8AE5654A62D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576C-FF8D-4660-ABA9-FD451DD4D40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97C9E-DD45-4D27-AB30-C53E21DD911A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BBDE2-DF3D-4FCF-9D9B-39A847E3B7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840B-81BB-48BB-90FA-B0A840817969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776EB-7D16-41BB-AF6F-36A985CE90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9F718-924A-4B16-B2D4-BAA0B8B3115A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D4708-96EE-45DA-9F25-DD90ACF97E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F499-30C3-48E9-A17A-C4731BF6178A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95F21-617E-4361-BFE5-84F8CBE73F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B67A9-1939-4477-AF1E-E4644469CC0E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65C67-E6E4-4DB0-8190-71BF3583C9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70E7-EC1B-4688-93B5-39A88DF32550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6CCD-1820-410A-BDBC-1A098776231D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320DA-523C-4C36-BC17-9A929EFF7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852AF-70DA-456C-B300-B9406D194833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895AA-136E-40B9-9647-7D05A0B94B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0688D-6B9C-4B32-AA7B-8844D65F7556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5207C-787C-4E77-8657-C54621A77F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E133C-1CD6-420E-B4A9-F0C7F721DAAB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B2663-7698-4356-9ED3-54056036D9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7B508-9D35-439A-8039-95E87143E228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74B3B-868D-4B5C-AA4B-7BEFF742FE9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18D6-1D5C-4D46-AFED-0FBAD29019D1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C664-DC47-43D3-AA7B-D0D748354F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3DBE3-6D8A-49A9-ACB8-533EB778D1BB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47778-541B-42D3-9FD3-C6C3890A6A5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60A8BEA-2C20-482A-8239-5AE61802918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AC589E4-EA3A-42AB-BD2D-6A939A12FF7C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975BAB3-E408-4D49-84B6-1E0145CE73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C641E6E-00E8-480A-A333-7A5288F5C533}" type="datetimeFigureOut">
              <a:rPr lang="de-DE" altLang="zh-CN"/>
              <a:pPr>
                <a:defRPr/>
              </a:pPr>
              <a:t>04.02.2016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6456F66-AEA6-4B09-A847-810F554712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609600" y="1524000"/>
            <a:ext cx="7315200" cy="4351338"/>
          </a:xfrm>
        </p:spPr>
        <p:txBody>
          <a:bodyPr/>
          <a:lstStyle/>
          <a:p>
            <a:pPr algn="ctr" eaLnBrk="1" hangingPunct="1"/>
            <a:endParaRPr lang="de-DE" altLang="zh-CN" sz="6600" smtClean="0"/>
          </a:p>
          <a:p>
            <a:pPr algn="ctr" eaLnBrk="1" hangingPunct="1"/>
            <a:r>
              <a:rPr lang="zh-CN" altLang="de-DE" sz="6000" smtClean="0"/>
              <a:t>站立得稳，见证主恩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站立得稳，见证主恩（腓</a:t>
            </a:r>
            <a:r>
              <a:rPr lang="en-US" altLang="zh-CN" smtClean="0"/>
              <a:t>1</a:t>
            </a:r>
            <a:r>
              <a:rPr lang="zh-CN" altLang="en-US" smtClean="0"/>
              <a:t>：</a:t>
            </a:r>
            <a:r>
              <a:rPr lang="en-US" altLang="zh-CN" smtClean="0"/>
              <a:t>12-30</a:t>
            </a:r>
            <a:r>
              <a:rPr lang="zh-CN" altLang="en-US" smtClean="0"/>
              <a:t>）</a:t>
            </a:r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引言：</a:t>
            </a:r>
            <a:endParaRPr lang="en-US" altLang="zh-CN" smtClean="0"/>
          </a:p>
          <a:p>
            <a:r>
              <a:rPr lang="zh-CN" altLang="en-US" smtClean="0"/>
              <a:t>教會的主題是共同前赴的目標和彼此勉勵的進程</a:t>
            </a:r>
            <a:endParaRPr lang="en-US" altLang="zh-CN" smtClean="0"/>
          </a:p>
          <a:p>
            <a:r>
              <a:rPr lang="en-US" altLang="zh-CN" smtClean="0"/>
              <a:t>1</a:t>
            </a:r>
            <a:r>
              <a:rPr lang="zh-CN" altLang="en-US" smtClean="0"/>
              <a:t>）作基督徒是一件一輩子的事</a:t>
            </a:r>
          </a:p>
          <a:p>
            <a:r>
              <a:rPr lang="en-US" altLang="zh-CN" smtClean="0"/>
              <a:t>2</a:t>
            </a:r>
            <a:r>
              <a:rPr lang="zh-CN" altLang="en-US" smtClean="0"/>
              <a:t>）作基督徒是一個生命的選擇</a:t>
            </a:r>
          </a:p>
          <a:p>
            <a:r>
              <a:rPr lang="en-US" altLang="zh-CN" smtClean="0"/>
              <a:t>3</a:t>
            </a:r>
            <a:r>
              <a:rPr lang="zh-CN" altLang="en-US" smtClean="0"/>
              <a:t>）作基督徒是一個立場的選定</a:t>
            </a:r>
          </a:p>
          <a:p>
            <a:r>
              <a:rPr lang="en-US" altLang="zh-CN" smtClean="0"/>
              <a:t>4</a:t>
            </a:r>
            <a:r>
              <a:rPr lang="zh-CN" altLang="en-US" smtClean="0"/>
              <a:t>）作基督徒是一生投靠的信心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站立得稳，见证主恩（腓</a:t>
            </a:r>
            <a:r>
              <a:rPr lang="en-US" altLang="zh-CN" smtClean="0"/>
              <a:t>1</a:t>
            </a:r>
            <a:r>
              <a:rPr lang="zh-CN" altLang="en-US" smtClean="0"/>
              <a:t>：</a:t>
            </a:r>
            <a:r>
              <a:rPr lang="en-US" altLang="zh-CN" smtClean="0"/>
              <a:t>12-30</a:t>
            </a:r>
            <a:r>
              <a:rPr lang="zh-CN" altLang="en-US" smtClean="0"/>
              <a:t>）</a:t>
            </a:r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en-US" altLang="zh-CN" smtClean="0"/>
              <a:t>5</a:t>
            </a:r>
            <a:r>
              <a:rPr lang="zh-CN" altLang="en-US" smtClean="0"/>
              <a:t>）作見證是一個個人的行動</a:t>
            </a:r>
          </a:p>
          <a:p>
            <a:r>
              <a:rPr lang="en-US" altLang="zh-CN" smtClean="0"/>
              <a:t>6</a:t>
            </a:r>
            <a:r>
              <a:rPr lang="zh-CN" altLang="en-US" smtClean="0"/>
              <a:t>）作見證是一個集體的行動</a:t>
            </a:r>
          </a:p>
          <a:p>
            <a:r>
              <a:rPr lang="en-US" altLang="zh-CN" smtClean="0"/>
              <a:t>7</a:t>
            </a:r>
            <a:r>
              <a:rPr lang="zh-CN" altLang="en-US" smtClean="0"/>
              <a:t>）作見證是一個對人的責任</a:t>
            </a:r>
          </a:p>
          <a:p>
            <a:r>
              <a:rPr lang="en-US" altLang="zh-CN" smtClean="0"/>
              <a:t>8</a:t>
            </a:r>
            <a:r>
              <a:rPr lang="zh-CN" altLang="en-US" smtClean="0"/>
              <a:t>）作見證是一個對神的回應</a:t>
            </a:r>
            <a:endParaRPr lang="de-DE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站立得稳，见证主恩（腓</a:t>
            </a:r>
            <a:r>
              <a:rPr lang="en-US" altLang="zh-CN" smtClean="0"/>
              <a:t>1</a:t>
            </a:r>
            <a:r>
              <a:rPr lang="zh-CN" altLang="en-US" smtClean="0"/>
              <a:t>：</a:t>
            </a:r>
            <a:r>
              <a:rPr lang="en-US" altLang="zh-CN" smtClean="0"/>
              <a:t>12-30</a:t>
            </a:r>
            <a:r>
              <a:rPr lang="zh-CN" altLang="en-US" smtClean="0"/>
              <a:t>）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總結 ：</a:t>
            </a:r>
            <a:endParaRPr lang="en-US" altLang="zh-CN" smtClean="0"/>
          </a:p>
          <a:p>
            <a:endParaRPr lang="en-US" altLang="zh-CN" smtClean="0"/>
          </a:p>
          <a:p>
            <a:r>
              <a:rPr lang="zh-CN" altLang="en-US" smtClean="0"/>
              <a:t>站立得穏需操練，見證主恩需勇氣。</a:t>
            </a:r>
            <a:endParaRPr lang="de-DE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209</Words>
  <Application>Microsoft Office PowerPoint</Application>
  <PresentationFormat>Bildschirmpräsentation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Arial</vt:lpstr>
      <vt:lpstr>SimSun</vt:lpstr>
      <vt:lpstr>SimHei</vt:lpstr>
      <vt:lpstr>Calibri</vt:lpstr>
      <vt:lpstr>Calibri Light</vt:lpstr>
      <vt:lpstr>默认设计模板</vt:lpstr>
      <vt:lpstr>Benutzerdefiniertes Design</vt:lpstr>
      <vt:lpstr>1_Benutzerdefiniertes Design</vt:lpstr>
      <vt:lpstr>主日证道</vt:lpstr>
      <vt:lpstr>站立得稳，见证主恩（腓1：12-30）</vt:lpstr>
      <vt:lpstr>站立得稳，见证主恩（腓1：12-30）</vt:lpstr>
      <vt:lpstr>站立得稳，见证主恩（腓1：12-30）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975</cp:revision>
  <cp:lastPrinted>2013-12-13T09:58:23Z</cp:lastPrinted>
  <dcterms:created xsi:type="dcterms:W3CDTF">2013-12-13T09:03:28Z</dcterms:created>
  <dcterms:modified xsi:type="dcterms:W3CDTF">2016-02-03T23:54:56Z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