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zh-CN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-1434" y="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AE976-682D-4123-B0E6-8CAEEEE2F447}" type="datetimeFigureOut">
              <a:rPr lang="de-DE" altLang="zh-CN"/>
              <a:pPr>
                <a:defRPr/>
              </a:pPr>
              <a:t>29.01.2016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62DA99-DDA5-4CAC-A7B7-7D78AC6DE726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210161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A23FF-2F2F-4CEB-8611-5BA4F5057075}" type="datetimeFigureOut">
              <a:rPr lang="de-DE" altLang="zh-CN"/>
              <a:pPr>
                <a:defRPr/>
              </a:pPr>
              <a:t>29.01.2016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C48FD-556E-4FA9-8F0F-8E873AE817A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435911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9FE53-4270-41FF-9951-A3567C706256}" type="datetimeFigureOut">
              <a:rPr lang="de-DE" altLang="zh-CN"/>
              <a:pPr>
                <a:defRPr/>
              </a:pPr>
              <a:t>29.01.2016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7BEC4-6CC9-4A56-9B3C-CD2D6141568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51625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CDFC7-4085-41CA-8645-303684298579}" type="datetimeFigureOut">
              <a:rPr lang="de-DE" altLang="zh-CN"/>
              <a:pPr>
                <a:defRPr/>
              </a:pPr>
              <a:t>29.01.2016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3E4A0A-7A7B-4A3C-A9A9-AEDB6F909321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4129498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 smtClean="0"/>
              <a:t>Titelmasterformat durch Klicken bearbeiten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3645D0-CA94-4960-A7D2-DCF6E559D7FA}" type="datetimeFigureOut">
              <a:rPr lang="de-DE" altLang="zh-CN"/>
              <a:pPr>
                <a:defRPr/>
              </a:pPr>
              <a:t>29.01.2016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14E01-CE99-478D-B9E8-D18DAB107980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1273873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6C636-F7E0-4609-991C-CD50C8C44094}" type="datetimeFigureOut">
              <a:rPr lang="de-DE" altLang="zh-CN"/>
              <a:pPr>
                <a:defRPr/>
              </a:pPr>
              <a:t>29.01.2016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FBB9C8-B6DD-4FC4-B02E-5D10359DA6A5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182368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62CBD7-AC57-4CB1-B085-B856BBC2E836}" type="datetimeFigureOut">
              <a:rPr lang="de-DE" altLang="zh-CN"/>
              <a:pPr>
                <a:defRPr/>
              </a:pPr>
              <a:t>29.01.2016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2116E3-1500-4B1C-BB7F-3DCD06BF4AB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1941105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0C1170-F232-442C-B46B-33554AB47AB1}" type="datetimeFigureOut">
              <a:rPr lang="de-DE" altLang="zh-CN"/>
              <a:pPr>
                <a:defRPr/>
              </a:pPr>
              <a:t>29.01.2016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3AAE26-1259-4B68-880F-4069124230CD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51313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0BE40-1B93-4609-8936-FD3AEC6847D3}" type="datetimeFigureOut">
              <a:rPr lang="de-DE" altLang="zh-CN"/>
              <a:pPr>
                <a:defRPr/>
              </a:pPr>
              <a:t>29.01.2016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C1A1DA-A202-4E22-AA49-2478065B0D32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3141179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502F9-C817-4E75-9FA2-7E09A76576EC}" type="datetimeFigureOut">
              <a:rPr lang="de-DE" altLang="zh-CN"/>
              <a:pPr>
                <a:defRPr/>
              </a:pPr>
              <a:t>29.01.2016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FAA468-D177-4F71-A438-8CB68C43DE3F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005638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BD7AF5-ED8F-425E-9D45-55649DD3D930}" type="datetimeFigureOut">
              <a:rPr lang="de-DE" altLang="zh-CN"/>
              <a:pPr>
                <a:defRPr/>
              </a:pPr>
              <a:t>29.01.2016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466E94-2965-4300-A44F-D5F43888DDCA}" type="slidenum">
              <a:rPr lang="de-DE" altLang="zh-CN"/>
              <a:pPr/>
              <a:t>‹Nr.›</a:t>
            </a:fld>
            <a:endParaRPr lang="de-DE" altLang="zh-CN"/>
          </a:p>
        </p:txBody>
      </p:sp>
    </p:spTree>
    <p:extLst>
      <p:ext uri="{BB962C8B-B14F-4D97-AF65-F5344CB8AC3E}">
        <p14:creationId xmlns:p14="http://schemas.microsoft.com/office/powerpoint/2010/main" xmlns="" val="2372036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E5C35C92-4C49-494D-A392-B55D1B9C716F}" type="datetimeFigureOut">
              <a:rPr lang="de-DE" altLang="zh-CN">
                <a:latin typeface="Arial" pitchFamily="34" charset="0"/>
                <a:ea typeface="SimSun" pitchFamily="2" charset="-122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29.01.2016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</a:pPr>
            <a:fld id="{858AC3AB-E017-4EA2-8A32-C2DC0AA883B7}" type="slidenum">
              <a:rPr lang="de-DE" altLang="zh-CN">
                <a:latin typeface="Arial" pitchFamily="34" charset="0"/>
                <a:ea typeface="SimSun" pitchFamily="2" charset="-122"/>
              </a:rPr>
              <a:pPr defTabSz="914400" eaLnBrk="0" fontAlgn="base" hangingPunct="0">
                <a:spcBef>
                  <a:spcPct val="0"/>
                </a:spcBef>
                <a:spcAft>
                  <a:spcPct val="0"/>
                </a:spcAft>
              </a:pPr>
              <a:t>‹Nr.›</a:t>
            </a:fld>
            <a:endParaRPr lang="de-DE" altLang="zh-CN">
              <a:latin typeface="Arial" pitchFamily="34" charset="0"/>
              <a:ea typeface="SimSun" pitchFamily="2" charset="-122"/>
            </a:endParaRPr>
          </a:p>
        </p:txBody>
      </p:sp>
      <p:pic>
        <p:nvPicPr>
          <p:cNvPr id="2055" name="Picture 4" descr="mgj_10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pPr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de-DE" sz="4400">
              <a:ln>
                <a:solidFill>
                  <a:srgbClr val="92D050"/>
                </a:solidFill>
              </a:ln>
              <a:solidFill>
                <a:prstClr val="black"/>
              </a:solidFill>
              <a:latin typeface="Arial" pitchFamily="34" charset="0"/>
              <a:ea typeface="宋体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6293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itchFamily="34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itchFamily="34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zh-CN" altLang="de-DE" smtClean="0"/>
              <a:t>主日证道</a:t>
            </a:r>
            <a:endParaRPr lang="de-DE" altLang="zh-CN" smtClean="0"/>
          </a:p>
        </p:txBody>
      </p:sp>
      <p:sp>
        <p:nvSpPr>
          <p:cNvPr id="47107" name="Inhaltsplatzhalter 2"/>
          <p:cNvSpPr>
            <a:spLocks noGrp="1"/>
          </p:cNvSpPr>
          <p:nvPr>
            <p:ph idx="1"/>
          </p:nvPr>
        </p:nvSpPr>
        <p:spPr>
          <a:xfrm>
            <a:off x="685800" y="1295400"/>
            <a:ext cx="6743700" cy="4351338"/>
          </a:xfrm>
        </p:spPr>
        <p:txBody>
          <a:bodyPr/>
          <a:lstStyle/>
          <a:p>
            <a:pPr algn="ctr" eaLnBrk="1" hangingPunct="1"/>
            <a:endParaRPr lang="de-DE" altLang="zh-CN" sz="6600" dirty="0" smtClean="0"/>
          </a:p>
          <a:p>
            <a:pPr algn="ctr" eaLnBrk="1" hangingPunct="1"/>
            <a:r>
              <a:rPr lang="zh-CN" altLang="en-US" sz="6600" dirty="0" smtClean="0"/>
              <a:t>主使我们</a:t>
            </a:r>
            <a:endParaRPr lang="en-US" altLang="zh-CN" sz="6600" dirty="0" smtClean="0"/>
          </a:p>
          <a:p>
            <a:pPr algn="ctr" eaLnBrk="1" hangingPunct="1"/>
            <a:r>
              <a:rPr lang="zh-CN" altLang="en-US" sz="6600" dirty="0" smtClean="0"/>
              <a:t>永远活着</a:t>
            </a:r>
            <a:endParaRPr lang="en-US" altLang="zh-CN" sz="6600" dirty="0" smtClean="0"/>
          </a:p>
          <a:p>
            <a:pPr algn="ctr" eaLnBrk="1" hangingPunct="1"/>
            <a:r>
              <a:rPr lang="zh-CN" altLang="zh-CN" sz="4000" dirty="0" smtClean="0"/>
              <a:t>（</a:t>
            </a:r>
            <a:r>
              <a:rPr lang="zh-CN" altLang="en-US" sz="4000" dirty="0" smtClean="0"/>
              <a:t>帖前</a:t>
            </a:r>
            <a:r>
              <a:rPr lang="en-US" altLang="zh-CN" sz="4000" dirty="0" smtClean="0"/>
              <a:t> 4:13-5:11</a:t>
            </a:r>
            <a:r>
              <a:rPr lang="zh-CN" altLang="en-US" sz="4000" dirty="0" smtClean="0"/>
              <a:t>）</a:t>
            </a:r>
            <a:endParaRPr lang="de-DE" altLang="zh-CN" sz="4000" dirty="0" smtClean="0"/>
          </a:p>
        </p:txBody>
      </p:sp>
    </p:spTree>
    <p:extLst>
      <p:ext uri="{BB962C8B-B14F-4D97-AF65-F5344CB8AC3E}">
        <p14:creationId xmlns:p14="http://schemas.microsoft.com/office/powerpoint/2010/main" xmlns="" val="33348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000" dirty="0" smtClean="0"/>
              <a:t>主使我们永远活着（帖前</a:t>
            </a:r>
            <a:r>
              <a:rPr lang="en-US" altLang="zh-CN" sz="3000" dirty="0" smtClean="0"/>
              <a:t>4:13-5:11</a:t>
            </a:r>
            <a:r>
              <a:rPr lang="zh-CN" altLang="en-US" sz="3000" dirty="0" smtClean="0"/>
              <a:t>）</a:t>
            </a:r>
          </a:p>
        </p:txBody>
      </p:sp>
      <p:sp>
        <p:nvSpPr>
          <p:cNvPr id="50179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658100" cy="6781010"/>
          </a:xfrm>
        </p:spPr>
        <p:txBody>
          <a:bodyPr/>
          <a:lstStyle/>
          <a:p>
            <a:r>
              <a:rPr lang="zh-CN" altLang="de-DE" sz="3600" dirty="0" smtClean="0"/>
              <a:t>引言：</a:t>
            </a:r>
            <a:endParaRPr lang="en-US" altLang="zh-CN" sz="3600" dirty="0" smtClean="0"/>
          </a:p>
          <a:p>
            <a:r>
              <a:rPr lang="zh-CN" altLang="zh-CN" sz="3600" dirty="0" smtClean="0"/>
              <a:t>1</a:t>
            </a:r>
            <a:r>
              <a:rPr lang="en-US" altLang="zh-CN" sz="3600" dirty="0" smtClean="0"/>
              <a:t>.</a:t>
            </a:r>
            <a:r>
              <a:rPr lang="zh-CN" altLang="en-US" sz="3600" dirty="0" smtClean="0"/>
              <a:t>谁不惧怕死亡？</a:t>
            </a:r>
            <a:endParaRPr lang="en-US" altLang="zh-CN" sz="3600" dirty="0" smtClean="0"/>
          </a:p>
          <a:p>
            <a:r>
              <a:rPr lang="zh-CN" altLang="zh-CN" sz="3600" dirty="0" smtClean="0"/>
              <a:t>2</a:t>
            </a:r>
            <a:r>
              <a:rPr lang="en-US" altLang="zh-CN" sz="3600" dirty="0" smtClean="0"/>
              <a:t>.</a:t>
            </a:r>
            <a:r>
              <a:rPr lang="zh-CN" altLang="en-US" sz="3600" dirty="0" smtClean="0"/>
              <a:t>为什么不惧怕</a:t>
            </a:r>
            <a:endParaRPr lang="en-US" altLang="zh-CN" sz="3600" dirty="0" smtClean="0"/>
          </a:p>
          <a:p>
            <a:r>
              <a:rPr lang="zh-CN" altLang="zh-CN" sz="3600" dirty="0" smtClean="0"/>
              <a:t>3</a:t>
            </a:r>
            <a:r>
              <a:rPr lang="en-US" altLang="zh-CN" sz="3600" dirty="0" smtClean="0"/>
              <a:t>.</a:t>
            </a:r>
            <a:r>
              <a:rPr lang="zh-CN" altLang="en-US" sz="3600" dirty="0" smtClean="0"/>
              <a:t>谁忽视死亡的问题？</a:t>
            </a:r>
            <a:endParaRPr lang="en-US" altLang="zh-CN" sz="3600" dirty="0" smtClean="0"/>
          </a:p>
          <a:p>
            <a:r>
              <a:rPr lang="zh-CN" altLang="zh-CN" sz="3600" dirty="0" smtClean="0"/>
              <a:t>4</a:t>
            </a:r>
            <a:r>
              <a:rPr lang="en-US" altLang="zh-CN" sz="3600" dirty="0" smtClean="0"/>
              <a:t>.</a:t>
            </a:r>
            <a:r>
              <a:rPr lang="zh-CN" altLang="en-US" sz="3600" dirty="0" smtClean="0"/>
              <a:t>你能忽视死亡吗？</a:t>
            </a:r>
            <a:endParaRPr lang="en-US" altLang="zh-CN" sz="3600" dirty="0" smtClean="0"/>
          </a:p>
          <a:p>
            <a:r>
              <a:rPr lang="zh-CN" altLang="zh-CN" sz="3600" dirty="0" smtClean="0"/>
              <a:t>5</a:t>
            </a:r>
            <a:r>
              <a:rPr lang="en-US" altLang="zh-CN" sz="3600" dirty="0" smtClean="0"/>
              <a:t>.</a:t>
            </a:r>
            <a:r>
              <a:rPr lang="zh-CN" altLang="en-US" sz="3600" dirty="0" smtClean="0"/>
              <a:t>死亡离你远</a:t>
            </a:r>
            <a:r>
              <a:rPr lang="zh-CN" altLang="zh-CN" sz="3600" dirty="0" smtClean="0"/>
              <a:t>？</a:t>
            </a:r>
            <a:r>
              <a:rPr lang="zh-CN" altLang="en-US" sz="3600" dirty="0" smtClean="0"/>
              <a:t>还是近？</a:t>
            </a:r>
            <a:endParaRPr lang="en-US" altLang="zh-CN" sz="3600" dirty="0" smtClean="0"/>
          </a:p>
          <a:p>
            <a:r>
              <a:rPr lang="zh-CN" altLang="zh-CN" sz="3600" dirty="0" smtClean="0"/>
              <a:t>6</a:t>
            </a:r>
            <a:r>
              <a:rPr lang="en-US" altLang="zh-CN" sz="3600" dirty="0" smtClean="0"/>
              <a:t>.</a:t>
            </a:r>
            <a:r>
              <a:rPr lang="zh-CN" altLang="en-US" sz="3600" dirty="0" smtClean="0"/>
              <a:t>人死了以后，人生还有意义吗</a:t>
            </a:r>
            <a:r>
              <a:rPr lang="zh-CN" altLang="zh-CN" sz="3600" dirty="0" smtClean="0"/>
              <a:t>？</a:t>
            </a:r>
            <a:endParaRPr lang="en-US" altLang="zh-CN" sz="3600" dirty="0" smtClean="0"/>
          </a:p>
          <a:p>
            <a:r>
              <a:rPr lang="zh-CN" altLang="zh-CN" sz="3600" dirty="0" smtClean="0"/>
              <a:t>7</a:t>
            </a:r>
            <a:r>
              <a:rPr lang="en-US" altLang="zh-CN" sz="3600" dirty="0" smtClean="0"/>
              <a:t>.</a:t>
            </a:r>
            <a:r>
              <a:rPr lang="zh-CN" altLang="en-US" sz="3600" dirty="0" smtClean="0"/>
              <a:t>人活着是为了死亡吗？</a:t>
            </a:r>
            <a:endParaRPr lang="en-US" altLang="zh-CN" sz="3600" dirty="0" smtClean="0"/>
          </a:p>
          <a:p>
            <a:endParaRPr lang="zh-CN" altLang="de-DE" sz="3800" dirty="0" smtClean="0"/>
          </a:p>
          <a:p>
            <a:endParaRPr lang="zh-CN" altLang="de-DE" dirty="0" smtClean="0"/>
          </a:p>
          <a:p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2361534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el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686800" cy="1143000"/>
          </a:xfrm>
        </p:spPr>
        <p:txBody>
          <a:bodyPr/>
          <a:lstStyle/>
          <a:p>
            <a:r>
              <a:rPr lang="zh-CN" altLang="en-US" sz="3000" dirty="0" smtClean="0"/>
              <a:t>主使我们永远活着（帖前</a:t>
            </a:r>
            <a:r>
              <a:rPr lang="en-US" altLang="zh-CN" sz="3000" dirty="0" smtClean="0"/>
              <a:t>4:13-5:11</a:t>
            </a:r>
            <a:r>
              <a:rPr lang="zh-CN" altLang="en-US" sz="3000" dirty="0" smtClean="0"/>
              <a:t>）</a:t>
            </a:r>
          </a:p>
        </p:txBody>
      </p:sp>
      <p:sp>
        <p:nvSpPr>
          <p:cNvPr id="50179" name="Inhaltsplatzhalter 2"/>
          <p:cNvSpPr>
            <a:spLocks noGrp="1"/>
          </p:cNvSpPr>
          <p:nvPr>
            <p:ph idx="1"/>
          </p:nvPr>
        </p:nvSpPr>
        <p:spPr>
          <a:xfrm>
            <a:off x="407963" y="1219199"/>
            <a:ext cx="8507437" cy="5453961"/>
          </a:xfrm>
        </p:spPr>
        <p:txBody>
          <a:bodyPr/>
          <a:lstStyle/>
          <a:p>
            <a:r>
              <a:rPr lang="zh-CN" altLang="de-DE" sz="3600" dirty="0" smtClean="0"/>
              <a:t>应用：</a:t>
            </a:r>
            <a:endParaRPr lang="en-US" altLang="zh-CN" sz="3600" dirty="0" smtClean="0"/>
          </a:p>
          <a:p>
            <a:r>
              <a:rPr lang="zh-CN" altLang="zh-CN" sz="3600" dirty="0" smtClean="0"/>
              <a:t>1</a:t>
            </a:r>
            <a:r>
              <a:rPr lang="en-US" altLang="zh-CN" sz="3600" dirty="0" smtClean="0"/>
              <a:t>. </a:t>
            </a:r>
            <a:r>
              <a:rPr lang="zh-CN" altLang="en-US" sz="3600" dirty="0" smtClean="0"/>
              <a:t>睡了就是睡了，死了就是没</a:t>
            </a:r>
            <a:r>
              <a:rPr lang="en-US" altLang="zh-CN" sz="3600" dirty="0" smtClean="0"/>
              <a:t> </a:t>
            </a:r>
            <a:r>
              <a:rPr lang="zh-CN" altLang="en-US" sz="3600" dirty="0" smtClean="0"/>
              <a:t>   </a:t>
            </a:r>
            <a:endParaRPr lang="en-US" altLang="zh-CN" sz="3600" dirty="0" smtClean="0"/>
          </a:p>
          <a:p>
            <a:r>
              <a:rPr lang="zh-CN" altLang="zh-CN" sz="3600" dirty="0"/>
              <a:t> </a:t>
            </a:r>
            <a:r>
              <a:rPr lang="zh-CN" altLang="en-US" sz="3600" dirty="0" smtClean="0"/>
              <a:t>  有指望了。</a:t>
            </a:r>
            <a:endParaRPr lang="en-US" altLang="zh-CN" sz="3600" dirty="0" smtClean="0"/>
          </a:p>
          <a:p>
            <a:r>
              <a:rPr lang="zh-CN" altLang="zh-CN" sz="3600" dirty="0" smtClean="0"/>
              <a:t>2</a:t>
            </a:r>
            <a:r>
              <a:rPr lang="en-US" altLang="zh-CN" sz="3600" dirty="0" smtClean="0"/>
              <a:t>. </a:t>
            </a:r>
            <a:r>
              <a:rPr lang="zh-CN" altLang="en-US" sz="3600" dirty="0" smtClean="0"/>
              <a:t>耶稣基督死了又活了是信徒       </a:t>
            </a:r>
            <a:endParaRPr lang="en-US" altLang="zh-CN" sz="3600" dirty="0" smtClean="0"/>
          </a:p>
          <a:p>
            <a:r>
              <a:rPr lang="zh-CN" altLang="zh-CN" sz="3600" dirty="0"/>
              <a:t> </a:t>
            </a:r>
            <a:r>
              <a:rPr lang="zh-CN" altLang="en-US" sz="3600" dirty="0" smtClean="0"/>
              <a:t>  的复活的保证。</a:t>
            </a:r>
            <a:endParaRPr lang="en-US" altLang="zh-CN" sz="3600" dirty="0" smtClean="0"/>
          </a:p>
          <a:p>
            <a:r>
              <a:rPr lang="zh-CN" altLang="zh-CN" sz="3600" dirty="0" smtClean="0"/>
              <a:t>3</a:t>
            </a:r>
            <a:r>
              <a:rPr lang="en-US" altLang="zh-CN" sz="3600" dirty="0" smtClean="0"/>
              <a:t>. </a:t>
            </a:r>
            <a:r>
              <a:rPr lang="zh-CN" altLang="en-US" sz="3600" dirty="0" smtClean="0"/>
              <a:t>将来奇妙的唤醒。</a:t>
            </a:r>
            <a:endParaRPr lang="en-US" altLang="zh-CN" sz="3600" dirty="0" smtClean="0"/>
          </a:p>
          <a:p>
            <a:r>
              <a:rPr lang="zh-CN" altLang="zh-CN" sz="3600" dirty="0" smtClean="0"/>
              <a:t>4</a:t>
            </a:r>
            <a:r>
              <a:rPr lang="en-US" altLang="zh-CN" sz="3600" dirty="0" smtClean="0"/>
              <a:t>. </a:t>
            </a:r>
            <a:r>
              <a:rPr lang="zh-CN" altLang="en-US" sz="3600" dirty="0" smtClean="0"/>
              <a:t>信</a:t>
            </a:r>
            <a:r>
              <a:rPr lang="zh-CN" altLang="en-US" sz="3600" dirty="0" smtClean="0"/>
              <a:t>徒的最终结局就是与主永远同在。</a:t>
            </a:r>
            <a:endParaRPr lang="zh-CN" altLang="de-DE" sz="3600" dirty="0" smtClean="0"/>
          </a:p>
          <a:p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167478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1143000"/>
          </a:xfrm>
        </p:spPr>
        <p:txBody>
          <a:bodyPr/>
          <a:lstStyle/>
          <a:p>
            <a:r>
              <a:rPr lang="zh-CN" altLang="en-US" sz="3000" dirty="0" smtClean="0"/>
              <a:t>主使我们永远活着（帖前</a:t>
            </a:r>
            <a:r>
              <a:rPr lang="en-US" altLang="zh-CN" sz="3000" dirty="0" smtClean="0"/>
              <a:t>4:13-5:11</a:t>
            </a:r>
            <a:r>
              <a:rPr lang="zh-CN" altLang="en-US" sz="3000" dirty="0" smtClean="0"/>
              <a:t>）</a:t>
            </a:r>
          </a:p>
        </p:txBody>
      </p:sp>
      <p:sp>
        <p:nvSpPr>
          <p:cNvPr id="50179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8356498" cy="5302298"/>
          </a:xfrm>
        </p:spPr>
        <p:txBody>
          <a:bodyPr/>
          <a:lstStyle/>
          <a:p>
            <a:r>
              <a:rPr lang="zh-CN" altLang="de-DE" sz="3600" dirty="0" smtClean="0"/>
              <a:t>应用：</a:t>
            </a:r>
          </a:p>
          <a:p>
            <a:r>
              <a:rPr lang="en-US" altLang="zh-CN" sz="3600" dirty="0" smtClean="0"/>
              <a:t>5.</a:t>
            </a:r>
            <a:r>
              <a:rPr lang="zh-CN" altLang="en-US" sz="3600" dirty="0" smtClean="0"/>
              <a:t>死亡和复活的来临不可预知，</a:t>
            </a:r>
            <a:r>
              <a:rPr lang="en-US" altLang="zh-CN" sz="3600" dirty="0" smtClean="0"/>
              <a:t>  </a:t>
            </a:r>
          </a:p>
          <a:p>
            <a:r>
              <a:rPr lang="en-US" altLang="zh-CN" sz="3600" dirty="0"/>
              <a:t> </a:t>
            </a:r>
            <a:r>
              <a:rPr lang="en-US" altLang="zh-CN" sz="3600" dirty="0" smtClean="0"/>
              <a:t> </a:t>
            </a:r>
            <a:r>
              <a:rPr lang="zh-CN" altLang="en-US" sz="3600" dirty="0" smtClean="0"/>
              <a:t>也不可避免。</a:t>
            </a:r>
            <a:endParaRPr lang="en-US" altLang="zh-CN" sz="3600" dirty="0" smtClean="0"/>
          </a:p>
          <a:p>
            <a:r>
              <a:rPr lang="zh-CN" altLang="zh-CN" sz="3600" dirty="0" smtClean="0"/>
              <a:t>6</a:t>
            </a:r>
            <a:r>
              <a:rPr lang="en-US" altLang="zh-CN" sz="3600" dirty="0" smtClean="0"/>
              <a:t>.</a:t>
            </a:r>
            <a:r>
              <a:rPr lang="zh-CN" altLang="en-US" sz="3600" dirty="0" smtClean="0"/>
              <a:t>信徒要活在光明中，不要死    </a:t>
            </a:r>
            <a:r>
              <a:rPr lang="en-US" altLang="zh-CN" sz="3600" dirty="0" smtClean="0"/>
              <a:t>  </a:t>
            </a:r>
          </a:p>
          <a:p>
            <a:r>
              <a:rPr lang="en-US" altLang="zh-CN" sz="3600" dirty="0"/>
              <a:t> </a:t>
            </a:r>
            <a:r>
              <a:rPr lang="en-US" altLang="zh-CN" sz="3600" dirty="0" smtClean="0"/>
              <a:t> </a:t>
            </a:r>
            <a:r>
              <a:rPr lang="zh-CN" altLang="en-US" sz="3600" dirty="0" smtClean="0"/>
              <a:t>在黑暗里；相反亦然。</a:t>
            </a:r>
            <a:endParaRPr lang="en-US" altLang="zh-CN" sz="3600" dirty="0" smtClean="0"/>
          </a:p>
          <a:p>
            <a:r>
              <a:rPr lang="zh-CN" altLang="zh-CN" sz="3600" dirty="0" smtClean="0"/>
              <a:t>7</a:t>
            </a:r>
            <a:r>
              <a:rPr lang="en-US" altLang="zh-CN" sz="3600" dirty="0" smtClean="0"/>
              <a:t>.</a:t>
            </a:r>
            <a:r>
              <a:rPr lang="zh-CN" altLang="en-US" sz="3600" dirty="0" smtClean="0"/>
              <a:t>我们耶稣基督替我们死了，</a:t>
            </a:r>
            <a:r>
              <a:rPr lang="en-US" altLang="zh-CN" sz="3600" dirty="0" smtClean="0"/>
              <a:t>    </a:t>
            </a:r>
          </a:p>
          <a:p>
            <a:r>
              <a:rPr lang="en-US" altLang="zh-CN" sz="3600" dirty="0" smtClean="0"/>
              <a:t>  </a:t>
            </a:r>
            <a:r>
              <a:rPr lang="zh-CN" altLang="en-US" sz="3600" dirty="0" smtClean="0"/>
              <a:t>叫我们醒着，睡着，都与他</a:t>
            </a:r>
            <a:r>
              <a:rPr lang="en-US" altLang="zh-CN" sz="3600" dirty="0" smtClean="0"/>
              <a:t>    </a:t>
            </a:r>
          </a:p>
          <a:p>
            <a:r>
              <a:rPr lang="en-US" altLang="zh-CN" sz="3600" dirty="0"/>
              <a:t> </a:t>
            </a:r>
            <a:r>
              <a:rPr lang="en-US" altLang="zh-CN" sz="3600" dirty="0" smtClean="0"/>
              <a:t> </a:t>
            </a:r>
            <a:r>
              <a:rPr lang="zh-CN" altLang="en-US" sz="3600" dirty="0" smtClean="0"/>
              <a:t>同活。</a:t>
            </a:r>
            <a:endParaRPr lang="en-US" altLang="zh-CN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386631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z="3000" dirty="0" smtClean="0"/>
              <a:t>主使我们永远活着（帖前</a:t>
            </a:r>
            <a:r>
              <a:rPr lang="en-US" altLang="zh-CN" sz="3000" dirty="0" smtClean="0"/>
              <a:t>4:13-5:11</a:t>
            </a:r>
            <a:r>
              <a:rPr lang="zh-CN" altLang="en-US" sz="3000" dirty="0" smtClean="0"/>
              <a:t>）</a:t>
            </a:r>
          </a:p>
        </p:txBody>
      </p:sp>
      <p:sp>
        <p:nvSpPr>
          <p:cNvPr id="51203" name="Inhaltsplatzhalter 2"/>
          <p:cNvSpPr>
            <a:spLocks noGrp="1"/>
          </p:cNvSpPr>
          <p:nvPr>
            <p:ph idx="1"/>
          </p:nvPr>
        </p:nvSpPr>
        <p:spPr>
          <a:xfrm>
            <a:off x="647700" y="1219200"/>
            <a:ext cx="7429500" cy="4297363"/>
          </a:xfrm>
        </p:spPr>
        <p:txBody>
          <a:bodyPr/>
          <a:lstStyle/>
          <a:p>
            <a:r>
              <a:rPr lang="zh-CN" altLang="de-DE" sz="3600" dirty="0" smtClean="0"/>
              <a:t>总结：</a:t>
            </a:r>
            <a:endParaRPr lang="en-US" altLang="zh-CN" sz="3600" dirty="0" smtClean="0"/>
          </a:p>
          <a:p>
            <a:endParaRPr lang="en-US" altLang="zh-CN" sz="3600" dirty="0"/>
          </a:p>
          <a:p>
            <a:r>
              <a:rPr lang="zh-CN" altLang="en-US" sz="3600" dirty="0" smtClean="0"/>
              <a:t>我们是有永生的人，我们应当彼此劝勉，彼此安慰，互相建立。</a:t>
            </a:r>
            <a:endParaRPr lang="zh-CN" altLang="de-DE" sz="3600" dirty="0" smtClean="0"/>
          </a:p>
          <a:p>
            <a:endParaRPr lang="de-DE" altLang="zh-CN" dirty="0" smtClean="0"/>
          </a:p>
        </p:txBody>
      </p:sp>
    </p:spTree>
    <p:extLst>
      <p:ext uri="{BB962C8B-B14F-4D97-AF65-F5344CB8AC3E}">
        <p14:creationId xmlns:p14="http://schemas.microsoft.com/office/powerpoint/2010/main" xmlns="" val="3429784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335</Words>
  <Application>Microsoft Office PowerPoint</Application>
  <PresentationFormat>Bildschirmpräsentation (4:3)</PresentationFormat>
  <Paragraphs>36</Paragraphs>
  <Slides>5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6" baseType="lpstr">
      <vt:lpstr>Benutzerdefiniertes Design</vt:lpstr>
      <vt:lpstr>主日证道</vt:lpstr>
      <vt:lpstr>主使我们永远活着（帖前4:13-5:11）</vt:lpstr>
      <vt:lpstr>主使我们永远活着（帖前4:13-5:11）</vt:lpstr>
      <vt:lpstr>主使我们永远活着（帖前4:13-5:11）</vt:lpstr>
      <vt:lpstr>主使我们永远活着（帖前4:13-5:11）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主日证道</dc:title>
  <dc:creator>Zhuyun Deng</dc:creator>
  <cp:lastModifiedBy>Dongdong</cp:lastModifiedBy>
  <cp:revision>3</cp:revision>
  <dcterms:created xsi:type="dcterms:W3CDTF">2016-01-29T12:23:00Z</dcterms:created>
  <dcterms:modified xsi:type="dcterms:W3CDTF">2016-01-29T15:20:27Z</dcterms:modified>
</cp:coreProperties>
</file>