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93" r:id="rId2"/>
    <p:sldId id="294" r:id="rId3"/>
    <p:sldId id="315" r:id="rId4"/>
    <p:sldId id="316" r:id="rId5"/>
    <p:sldId id="317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1pPr>
    <a:lvl2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2pPr>
    <a:lvl3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3pPr>
    <a:lvl4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4pPr>
    <a:lvl5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5pPr>
    <a:lvl6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6pPr>
    <a:lvl7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7pPr>
    <a:lvl8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8pPr>
    <a:lvl9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FFFF"/>
        </a:solidFill>
        <a:effectLst>
          <a:outerShdw blurRad="12700" dist="63500" dir="2700000" rotWithShape="0">
            <a:srgbClr val="DDDDDD"/>
          </a:outerShdw>
        </a:effectLst>
        <a:uFillTx/>
        <a:latin typeface="SimHei"/>
        <a:ea typeface="SimHei"/>
        <a:cs typeface="SimHei"/>
        <a:sym typeface="SimHe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94660"/>
  </p:normalViewPr>
  <p:slideViewPr>
    <p:cSldViewPr>
      <p:cViewPr>
        <p:scale>
          <a:sx n="70" d="100"/>
          <a:sy n="70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041061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1pPr>
    <a:lvl2pPr indent="228600"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2pPr>
    <a:lvl3pPr indent="457200"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3pPr>
    <a:lvl4pPr indent="685800"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4pPr>
    <a:lvl5pPr indent="914400"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5pPr>
    <a:lvl6pPr indent="1143000"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6pPr>
    <a:lvl7pPr indent="1371600"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7pPr>
    <a:lvl8pPr indent="1600200"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8pPr>
    <a:lvl9pPr indent="1828800" latinLnBrk="0">
      <a:spcBef>
        <a:spcPts val="400"/>
      </a:spcBef>
      <a:defRPr sz="1200">
        <a:latin typeface="Calibri"/>
        <a:ea typeface="Calibri"/>
        <a:cs typeface="Calibri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1.png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24800" y="0"/>
            <a:ext cx="1219200" cy="1468438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4"/>
          <p:cNvSpPr/>
          <p:nvPr/>
        </p:nvSpPr>
        <p:spPr>
          <a:xfrm>
            <a:off x="647700" y="1079500"/>
            <a:ext cx="7277101" cy="33338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 algn="l">
              <a:defRPr sz="44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862012" y="1308100"/>
            <a:ext cx="7029749" cy="5025678"/>
          </a:xfrm>
          <a:prstGeom prst="rect">
            <a:avLst/>
          </a:prstGeom>
        </p:spPr>
        <p:txBody>
          <a:bodyPr/>
          <a:lstStyle>
            <a:lvl1pPr marL="423582" indent="-423582" algn="l">
              <a:lnSpc>
                <a:spcPct val="100000"/>
              </a:lnSpc>
              <a:spcBef>
                <a:spcPts val="800"/>
              </a:spcBef>
              <a:buFontTx/>
              <a:buChar char="»"/>
              <a:tabLst>
                <a:tab pos="431800" algn="l"/>
              </a:tabLst>
              <a:defRPr sz="3400"/>
            </a:lvl1pPr>
            <a:lvl2pPr marL="804182" indent="-346982" algn="l">
              <a:lnSpc>
                <a:spcPct val="100000"/>
              </a:lnSpc>
              <a:spcBef>
                <a:spcPts val="800"/>
              </a:spcBef>
              <a:buFontTx/>
              <a:buChar char="–"/>
              <a:tabLst>
                <a:tab pos="431800" algn="l"/>
              </a:tabLst>
              <a:defRPr sz="3400"/>
            </a:lvl2pPr>
            <a:lvl3pPr marL="1157287" indent="-242887" algn="l">
              <a:lnSpc>
                <a:spcPct val="100000"/>
              </a:lnSpc>
              <a:spcBef>
                <a:spcPts val="800"/>
              </a:spcBef>
              <a:buFontTx/>
              <a:tabLst>
                <a:tab pos="431800" algn="l"/>
              </a:tabLst>
              <a:defRPr sz="3400"/>
            </a:lvl3pPr>
            <a:lvl4pPr marL="1760220" indent="-388619" algn="l">
              <a:lnSpc>
                <a:spcPct val="100000"/>
              </a:lnSpc>
              <a:spcBef>
                <a:spcPts val="800"/>
              </a:spcBef>
              <a:buFontTx/>
              <a:buChar char="–"/>
              <a:tabLst>
                <a:tab pos="431800" algn="l"/>
              </a:tabLst>
              <a:defRPr sz="3400"/>
            </a:lvl4pPr>
            <a:lvl5pPr marL="2260600" indent="-431800" algn="l">
              <a:lnSpc>
                <a:spcPct val="100000"/>
              </a:lnSpc>
              <a:spcBef>
                <a:spcPts val="800"/>
              </a:spcBef>
              <a:buFontTx/>
              <a:buChar char="»"/>
              <a:tabLst>
                <a:tab pos="431800" algn="l"/>
              </a:tabLst>
              <a:defRPr sz="3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719286" y="39687"/>
            <a:ext cx="7315201" cy="119628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</a:lvl1pPr>
          </a:lstStyle>
          <a:p>
            <a:r>
              <a:t>标题文本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xfrm>
            <a:off x="8384894" y="6245225"/>
            <a:ext cx="301907" cy="288822"/>
          </a:xfrm>
          <a:prstGeom prst="rect">
            <a:avLst/>
          </a:prstGeom>
        </p:spPr>
        <p:txBody>
          <a:bodyPr anchor="t"/>
          <a:lstStyle>
            <a:lvl1pPr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1.png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6" y="0"/>
            <a:ext cx="1871664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Shape 25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 algn="l">
              <a:defRPr sz="44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8251371" y="6404293"/>
            <a:ext cx="263980" cy="269239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1.png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6" y="0"/>
            <a:ext cx="1871664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 algn="l">
              <a:defRPr sz="44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8251371" y="6404293"/>
            <a:ext cx="263980" cy="269239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6" y="0"/>
            <a:ext cx="1871664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 algn="l">
              <a:defRPr sz="44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xfrm>
            <a:off x="8251371" y="6404293"/>
            <a:ext cx="263980" cy="269239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标题文本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0" indent="45720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0" indent="91440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0" indent="182880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xfrm>
            <a:off x="8384894" y="6245225"/>
            <a:ext cx="301906" cy="288822"/>
          </a:xfrm>
          <a:prstGeom prst="rect">
            <a:avLst/>
          </a:prstGeom>
        </p:spPr>
        <p:txBody>
          <a:bodyPr anchor="t"/>
          <a:lstStyle>
            <a:lvl1pPr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标题文本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700"/>
              </a:spcBef>
              <a:buFontTx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783771" indent="-326571" algn="l">
              <a:lnSpc>
                <a:spcPct val="100000"/>
              </a:lnSpc>
              <a:spcBef>
                <a:spcPts val="700"/>
              </a:spcBef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219200" indent="-304800" algn="l">
              <a:lnSpc>
                <a:spcPct val="100000"/>
              </a:lnSpc>
              <a:spcBef>
                <a:spcPts val="700"/>
              </a:spcBef>
              <a:buFontTx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1737360" indent="-365760" algn="l">
              <a:lnSpc>
                <a:spcPct val="100000"/>
              </a:lnSpc>
              <a:spcBef>
                <a:spcPts val="700"/>
              </a:spcBef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235200" indent="-406400" algn="l">
              <a:lnSpc>
                <a:spcPct val="100000"/>
              </a:lnSpc>
              <a:spcBef>
                <a:spcPts val="700"/>
              </a:spcBef>
              <a:buFontTx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xfrm>
            <a:off x="8384894" y="6245225"/>
            <a:ext cx="301906" cy="288822"/>
          </a:xfrm>
          <a:prstGeom prst="rect">
            <a:avLst/>
          </a:prstGeom>
        </p:spPr>
        <p:txBody>
          <a:bodyPr anchor="t"/>
          <a:lstStyle>
            <a:lvl1pPr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mgj_10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272337" y="0"/>
            <a:ext cx="1871663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 algn="l">
              <a:defRPr sz="18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r>
              <a:t>标题文本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251370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>
              <a:t>‹Nr.›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6" r:id="rId5"/>
    <p:sldLayoutId id="2147483657" r:id="rId6"/>
  </p:sldLayoutIdLst>
  <p:transition spd="med"/>
  <p:txStyles>
    <p:titleStyle>
      <a:lvl1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1pPr>
      <a:lvl2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2pPr>
      <a:lvl3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3pPr>
      <a:lvl4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4pPr>
      <a:lvl5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5pPr>
      <a:lvl6pPr marL="0" marR="0" indent="45720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6pPr>
      <a:lvl7pPr marL="0" marR="0" indent="91440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7pPr>
      <a:lvl8pPr marL="0" marR="0" indent="137160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8pPr>
      <a:lvl9pPr marL="0" marR="0" indent="182880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3333CC"/>
          </a:solidFill>
          <a:uFillTx/>
          <a:latin typeface="SimHei"/>
          <a:ea typeface="SimHei"/>
          <a:cs typeface="SimHei"/>
          <a:sym typeface="SimHei"/>
        </a:defRPr>
      </a:lvl9pPr>
    </p:titleStyle>
    <p:bodyStyle>
      <a:lvl1pPr marL="342900" marR="0" indent="-34290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1pPr>
      <a:lvl2pPr marL="857250" marR="0" indent="-40005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2pPr>
      <a:lvl3pPr marL="1394460" marR="0" indent="-48006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3pPr>
      <a:lvl4pPr marL="1905000" marR="0" indent="-53340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4pPr>
      <a:lvl5pPr marL="2362200" marR="0" indent="-53340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5pPr>
      <a:lvl6pPr marL="2819400" marR="0" indent="-53340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6pPr>
      <a:lvl7pPr marL="3276600" marR="0" indent="-53340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7pPr>
      <a:lvl8pPr marL="3733800" marR="0" indent="-53340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8pPr>
      <a:lvl9pPr marL="4191000" marR="0" indent="-533400" algn="just" defTabSz="91440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SimHei"/>
          <a:ea typeface="SimHei"/>
          <a:cs typeface="SimHei"/>
          <a:sym typeface="SimHei"/>
        </a:defRPr>
      </a:lvl9pPr>
    </p:bodyStyle>
    <p:otherStyle>
      <a:lvl1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/>
          </p:cNvSpPr>
          <p:nvPr>
            <p:ph type="title" idx="4294967295"/>
          </p:nvPr>
        </p:nvSpPr>
        <p:spPr>
          <a:xfrm>
            <a:off x="647700" y="0"/>
            <a:ext cx="6624638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主日证道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idx="4294967295"/>
          </p:nvPr>
        </p:nvSpPr>
        <p:spPr>
          <a:xfrm>
            <a:off x="342900" y="1493837"/>
            <a:ext cx="7886700" cy="43513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SzTx/>
              <a:buFontTx/>
              <a:buNone/>
              <a:defRPr sz="6600"/>
            </a:pPr>
            <a:endParaRPr dirty="0"/>
          </a:p>
          <a:p>
            <a:pPr marL="0" indent="0" algn="ctr">
              <a:buSzTx/>
              <a:buFontTx/>
              <a:buNone/>
              <a:defRPr sz="6600"/>
            </a:pPr>
            <a:r>
              <a:rPr dirty="0" err="1"/>
              <a:t>人非有信</a:t>
            </a:r>
            <a:r>
              <a:rPr dirty="0"/>
              <a:t>，</a:t>
            </a:r>
          </a:p>
          <a:p>
            <a:pPr marL="0" indent="0" algn="ctr">
              <a:buSzTx/>
              <a:buFontTx/>
              <a:buNone/>
              <a:defRPr sz="6600"/>
            </a:pPr>
            <a:r>
              <a:rPr dirty="0" err="1" smtClean="0"/>
              <a:t>就不能得神的喜悦</a:t>
            </a:r>
            <a:endParaRPr lang="de-DE" dirty="0" smtClean="0"/>
          </a:p>
          <a:p>
            <a:pPr marL="0" indent="0" algn="ctr">
              <a:buSzTx/>
              <a:buFontTx/>
              <a:buNone/>
              <a:defRPr sz="6600"/>
            </a:pPr>
            <a:endParaRPr lang="de-DE" altLang="zh-CN" sz="3600" dirty="0" smtClean="0"/>
          </a:p>
          <a:p>
            <a:pPr marL="0" indent="0" algn="r">
              <a:buSzTx/>
              <a:buFontTx/>
              <a:buNone/>
              <a:defRPr sz="6600"/>
            </a:pPr>
            <a:r>
              <a:rPr lang="zh-CN" altLang="en-US" sz="3600" dirty="0" smtClean="0"/>
              <a:t>希</a:t>
            </a:r>
            <a:r>
              <a:rPr lang="zh-CN" altLang="en-US" sz="3600" dirty="0"/>
              <a:t>伯来书</a:t>
            </a:r>
            <a:r>
              <a:rPr lang="en-US" altLang="zh-CN" sz="3600" dirty="0"/>
              <a:t>11:1-6</a:t>
            </a:r>
            <a:endParaRPr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xfrm>
            <a:off x="647700" y="1349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dirty="0"/>
              <a:t>人非有信，就不能得神的喜悦（希11章1-6）</a:t>
            </a:r>
          </a:p>
        </p:txBody>
      </p:sp>
      <p:sp>
        <p:nvSpPr>
          <p:cNvPr id="5" name="Rechteck 4"/>
          <p:cNvSpPr/>
          <p:nvPr/>
        </p:nvSpPr>
        <p:spPr>
          <a:xfrm>
            <a:off x="683568" y="1268760"/>
            <a:ext cx="13163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  <a:cs typeface="+mj-cs"/>
              </a:rPr>
              <a:t>引言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文本占位符 6146"/>
          <p:cNvSpPr>
            <a:spLocks noGrp="1" noChangeArrowheads="1"/>
          </p:cNvSpPr>
          <p:nvPr>
            <p:ph type="body" idx="1"/>
          </p:nvPr>
        </p:nvSpPr>
        <p:spPr>
          <a:xfrm>
            <a:off x="457200" y="228741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．什么是基督信仰中的信心，我们通常使用的信心有什么异同</a:t>
            </a:r>
            <a:r>
              <a:rPr lang="de-DE" altLang="zh-CN" dirty="0" smtClean="0"/>
              <a:t>?</a:t>
            </a:r>
            <a:endParaRPr lang="zh-CN" altLang="en-US" dirty="0" smtClean="0"/>
          </a:p>
          <a:p>
            <a:pPr marL="0" indent="0">
              <a:buNone/>
            </a:pPr>
            <a:r>
              <a:rPr lang="en-US" altLang="zh-CN" dirty="0" smtClean="0"/>
              <a:t>2. </a:t>
            </a:r>
            <a:r>
              <a:rPr lang="zh-CN" altLang="en-US" dirty="0" smtClean="0"/>
              <a:t>为什么人非有信，就不能得神的喜悦</a:t>
            </a:r>
            <a:r>
              <a:rPr lang="en-US" altLang="zh-CN" dirty="0" smtClean="0"/>
              <a:t>?  </a:t>
            </a:r>
            <a:r>
              <a:rPr lang="zh-CN" altLang="en-US" dirty="0" smtClean="0"/>
              <a:t>信心为什么在上帝眼里被看的如此重要</a:t>
            </a:r>
            <a:r>
              <a:rPr lang="en-US" altLang="zh-CN" dirty="0" smtClean="0"/>
              <a:t>?</a:t>
            </a:r>
          </a:p>
          <a:p>
            <a:pPr marL="0" indent="0">
              <a:buNone/>
            </a:pPr>
            <a:r>
              <a:rPr lang="en-US" altLang="zh-CN" dirty="0" smtClean="0"/>
              <a:t>3. </a:t>
            </a:r>
            <a:r>
              <a:rPr lang="zh-CN" altLang="en-US" dirty="0" smtClean="0"/>
              <a:t>信心有什么作用，能达到什么样的果效</a:t>
            </a:r>
            <a:r>
              <a:rPr lang="en-US" altLang="zh-CN" dirty="0" smtClean="0"/>
              <a:t>?</a:t>
            </a:r>
          </a:p>
          <a:p>
            <a:pPr marL="0" indent="0">
              <a:buNone/>
            </a:pPr>
            <a:r>
              <a:rPr lang="en-US" altLang="zh-CN" dirty="0" smtClean="0"/>
              <a:t>4. </a:t>
            </a:r>
            <a:r>
              <a:rPr lang="zh-CN" altLang="en-US" dirty="0" smtClean="0"/>
              <a:t>如何建立信心，如何深化信心</a:t>
            </a:r>
            <a:r>
              <a:rPr lang="en-US" altLang="zh-CN" dirty="0" smtClean="0"/>
              <a:t>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xfrm>
            <a:off x="647700" y="1349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dirty="0"/>
              <a:t>人非有信，就不能得神的喜悦（希11章1-6）</a:t>
            </a:r>
          </a:p>
        </p:txBody>
      </p:sp>
      <p:sp>
        <p:nvSpPr>
          <p:cNvPr id="5" name="Rechteck 4"/>
          <p:cNvSpPr/>
          <p:nvPr/>
        </p:nvSpPr>
        <p:spPr>
          <a:xfrm>
            <a:off x="395702" y="1219399"/>
            <a:ext cx="2448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hangingPunct="1"/>
            <a:r>
              <a:rPr lang="zh-CN" altLang="en-US" sz="4400" b="1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+mj-cs"/>
              </a:rPr>
              <a:t>经</a:t>
            </a:r>
            <a:r>
              <a:rPr lang="zh-CN" altLang="en-US" sz="4400" b="1" kern="1200" dirty="0">
                <a:solidFill>
                  <a:srgbClr val="000000"/>
                </a:solidFill>
                <a:effectLst/>
                <a:latin typeface="Arial"/>
                <a:ea typeface="SimSun"/>
                <a:cs typeface="+mj-cs"/>
              </a:rPr>
              <a:t>文信息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文本占位符 6146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525963"/>
          </a:xfrm>
        </p:spPr>
        <p:txBody>
          <a:bodyPr/>
          <a:lstStyle/>
          <a:p>
            <a:pPr marL="609600" indent="-609600">
              <a:buFont typeface="Arial" pitchFamily="34" charset="0"/>
              <a:buAutoNum type="arabicPeriod"/>
            </a:pPr>
            <a:r>
              <a:rPr lang="zh-CN" altLang="en-US" sz="3200" dirty="0" smtClean="0"/>
              <a:t>信</a:t>
            </a:r>
            <a:r>
              <a:rPr lang="zh-CN" altLang="en-US" sz="3200" dirty="0"/>
              <a:t>仰生命的出发点从信开始，所信的虽不能被全部验证，但仍选择相信是真实</a:t>
            </a:r>
            <a:r>
              <a:rPr lang="zh-CN" altLang="en-US" sz="3200" dirty="0" smtClean="0"/>
              <a:t>的</a:t>
            </a:r>
            <a:r>
              <a:rPr lang="zh-CN" altLang="de-DE" sz="3200" dirty="0" smtClean="0"/>
              <a:t>。</a:t>
            </a:r>
            <a:endParaRPr lang="zh-CN" altLang="en-US" sz="3200" dirty="0"/>
          </a:p>
          <a:p>
            <a:pPr marL="609600" indent="-609600">
              <a:buFont typeface="Arial" pitchFamily="34" charset="0"/>
              <a:buAutoNum type="arabicPeriod"/>
            </a:pPr>
            <a:r>
              <a:rPr lang="zh-CN" altLang="en-US" sz="3200" dirty="0"/>
              <a:t>相信神：在于信任祂，与祂建立密切的关系，信任祂的话语和应许，委身于祂、将一生交托给</a:t>
            </a:r>
            <a:r>
              <a:rPr lang="zh-CN" altLang="en-US" sz="3200" dirty="0" smtClean="0"/>
              <a:t>祂</a:t>
            </a:r>
            <a:r>
              <a:rPr lang="zh-CN" altLang="de-DE" sz="3200" dirty="0" smtClean="0"/>
              <a:t>。</a:t>
            </a:r>
            <a:endParaRPr lang="zh-CN" altLang="en-US" sz="3200" dirty="0"/>
          </a:p>
          <a:p>
            <a:pPr marL="609600" indent="-609600">
              <a:buFont typeface="Arial" pitchFamily="34" charset="0"/>
              <a:buAutoNum type="arabicPeriod"/>
            </a:pPr>
            <a:r>
              <a:rPr lang="zh-CN" altLang="en-US" sz="3200" dirty="0"/>
              <a:t>信心：使人愿意主动选择行在神的旨意中，顺服神，按祂的心意去生活，将神公义、美善的旨意彰显出</a:t>
            </a:r>
            <a:r>
              <a:rPr lang="zh-CN" altLang="en-US" sz="3200" dirty="0" smtClean="0"/>
              <a:t>来</a:t>
            </a:r>
            <a:r>
              <a:rPr lang="zh-CN" altLang="de-DE" sz="3200" dirty="0" smtClean="0"/>
              <a:t>。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01256391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xfrm>
            <a:off x="647700" y="1349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dirty="0"/>
              <a:t>人非有信，就不能得神的喜悦（希11章1-6）</a:t>
            </a:r>
          </a:p>
        </p:txBody>
      </p:sp>
      <p:sp>
        <p:nvSpPr>
          <p:cNvPr id="5" name="Rechteck 4"/>
          <p:cNvSpPr/>
          <p:nvPr/>
        </p:nvSpPr>
        <p:spPr>
          <a:xfrm>
            <a:off x="395702" y="1219399"/>
            <a:ext cx="2448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hangingPunct="1"/>
            <a:r>
              <a:rPr lang="zh-CN" altLang="en-US" sz="4400" b="1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+mj-cs"/>
              </a:rPr>
              <a:t>经</a:t>
            </a:r>
            <a:r>
              <a:rPr lang="zh-CN" altLang="en-US" sz="4400" b="1" kern="1200" dirty="0">
                <a:solidFill>
                  <a:srgbClr val="000000"/>
                </a:solidFill>
                <a:effectLst/>
                <a:latin typeface="Arial"/>
                <a:ea typeface="SimSun"/>
                <a:cs typeface="+mj-cs"/>
              </a:rPr>
              <a:t>文信息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文本占位符 6146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525963"/>
          </a:xfrm>
        </p:spPr>
        <p:txBody>
          <a:bodyPr/>
          <a:lstStyle/>
          <a:p>
            <a:pPr marL="609600" indent="-609600">
              <a:buFont typeface="+mj-lt"/>
              <a:buAutoNum type="arabicPeriod" startAt="4"/>
            </a:pPr>
            <a:r>
              <a:rPr lang="zh-CN" altLang="de-DE" sz="3200" dirty="0"/>
              <a:t>在信心中，主动选择蒙神喜悦的人生态度和行为方式。胜过环境、胜过世界、胜过试探，过得胜人</a:t>
            </a:r>
            <a:r>
              <a:rPr lang="zh-CN" altLang="de-DE" sz="3200" dirty="0" smtClean="0"/>
              <a:t>生。</a:t>
            </a:r>
            <a:endParaRPr lang="de-DE" altLang="zh-CN" sz="3200" dirty="0"/>
          </a:p>
          <a:p>
            <a:pPr marL="609600" indent="-609600">
              <a:buFont typeface="Arial" pitchFamily="34" charset="0"/>
              <a:buAutoNum type="arabicPeriod" startAt="4"/>
            </a:pPr>
            <a:endParaRPr lang="zh-CN" altLang="de-DE" sz="3200" dirty="0"/>
          </a:p>
          <a:p>
            <a:pPr marL="609600" indent="-609600">
              <a:buFont typeface="Arial" pitchFamily="34" charset="0"/>
              <a:buAutoNum type="arabicPeriod" startAt="4"/>
            </a:pPr>
            <a:r>
              <a:rPr lang="zh-CN" altLang="de-DE" sz="3200" dirty="0"/>
              <a:t>信心打开灵性之眼，开阔生命视野，靠近上帝的眼光，跨越今生限制、环境限制，看到永生和天上的基业，看见上帝的荣耀。</a:t>
            </a:r>
          </a:p>
          <a:p>
            <a:pPr marL="0" indent="0">
              <a:buNone/>
            </a:pP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3914213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xfrm>
            <a:off x="647700" y="1349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dirty="0"/>
              <a:t>人非有信，就不能得神的喜悦（希11章1-6）</a:t>
            </a:r>
          </a:p>
        </p:txBody>
      </p:sp>
      <p:sp>
        <p:nvSpPr>
          <p:cNvPr id="5" name="Rechteck 4"/>
          <p:cNvSpPr/>
          <p:nvPr/>
        </p:nvSpPr>
        <p:spPr>
          <a:xfrm>
            <a:off x="395702" y="1219399"/>
            <a:ext cx="13163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hangingPunct="1"/>
            <a:r>
              <a:rPr lang="zh-CN" altLang="en-US" sz="4400" b="1" kern="1200" dirty="0">
                <a:solidFill>
                  <a:srgbClr val="000000"/>
                </a:solidFill>
                <a:effectLst/>
                <a:latin typeface="Arial"/>
                <a:ea typeface="SimSun"/>
                <a:cs typeface="+mj-cs"/>
              </a:rPr>
              <a:t>总结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文本占位符 6146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525963"/>
          </a:xfrm>
        </p:spPr>
        <p:txBody>
          <a:bodyPr/>
          <a:lstStyle/>
          <a:p>
            <a:pPr marL="609600" indent="-609600">
              <a:buFont typeface="Arial" pitchFamily="34" charset="0"/>
              <a:buAutoNum type="arabicPeriod"/>
            </a:pPr>
            <a:r>
              <a:rPr lang="zh-CN" altLang="de-DE" sz="3200" dirty="0"/>
              <a:t>信心是有方向的生命历程。因着信，以至于信。相信才能经历，经历了才能看见。</a:t>
            </a:r>
          </a:p>
          <a:p>
            <a:pPr marL="609600" indent="-609600">
              <a:buFont typeface="Arial" pitchFamily="34" charset="0"/>
              <a:buAutoNum type="arabicPeriod"/>
            </a:pPr>
            <a:r>
              <a:rPr lang="zh-CN" altLang="de-DE" sz="3200" dirty="0" smtClean="0"/>
              <a:t>整</a:t>
            </a:r>
            <a:r>
              <a:rPr lang="zh-CN" altLang="de-DE" sz="3200" dirty="0"/>
              <a:t>个基督信仰以信为起点，在信心里追求，在信心里更新、在信心里建造、在信心里持守、在信心里盼望、在信心里得胜、在信心里成就。</a:t>
            </a:r>
          </a:p>
        </p:txBody>
      </p:sp>
    </p:spTree>
    <p:extLst>
      <p:ext uri="{BB962C8B-B14F-4D97-AF65-F5344CB8AC3E}">
        <p14:creationId xmlns:p14="http://schemas.microsoft.com/office/powerpoint/2010/main" val="213914213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">
      <a:dk1>
        <a:srgbClr val="FFFFFF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默认设计模板">
      <a:majorFont>
        <a:latin typeface="Helvetica"/>
        <a:ea typeface="Helvetica"/>
        <a:cs typeface="Helvetica"/>
      </a:majorFont>
      <a:minorFont>
        <a:latin typeface="黑体"/>
        <a:ea typeface="黑体"/>
        <a:cs typeface="黑体"/>
      </a:minorFont>
    </a:fontScheme>
    <a:fmtScheme name="默认设计模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12700" dist="63500" dir="2700000" rotWithShape="0">
                <a:srgbClr val="DDDDDD"/>
              </a:outerShdw>
            </a:effectLst>
            <a:uFillTx/>
            <a:latin typeface="SimHei"/>
            <a:ea typeface="SimHei"/>
            <a:cs typeface="SimHei"/>
            <a:sym typeface="SimHe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默认设计模板">
  <a:themeElements>
    <a:clrScheme name="默认设计模板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默认设计模板">
      <a:majorFont>
        <a:latin typeface="Helvetica"/>
        <a:ea typeface="Helvetica"/>
        <a:cs typeface="Helvetica"/>
      </a:majorFont>
      <a:minorFont>
        <a:latin typeface="黑体"/>
        <a:ea typeface="黑体"/>
        <a:cs typeface="黑体"/>
      </a:minorFont>
    </a:fontScheme>
    <a:fmtScheme name="默认设计模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12700" dist="63500" dir="2700000" rotWithShape="0">
                <a:srgbClr val="DDDDDD"/>
              </a:outerShdw>
            </a:effectLst>
            <a:uFillTx/>
            <a:latin typeface="SimHei"/>
            <a:ea typeface="SimHei"/>
            <a:cs typeface="SimHei"/>
            <a:sym typeface="SimHe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Bildschirmpräsentation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默认设计模板</vt:lpstr>
      <vt:lpstr>主日证道</vt:lpstr>
      <vt:lpstr>人非有信，就不能得神的喜悦（希11章1-6）</vt:lpstr>
      <vt:lpstr>人非有信，就不能得神的喜悦（希11章1-6）</vt:lpstr>
      <vt:lpstr>人非有信，就不能得神的喜悦（希11章1-6）</vt:lpstr>
      <vt:lpstr>人非有信，就不能得神的喜悦（希11章1-6）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CCG Bremen</dc:creator>
  <cp:lastModifiedBy>CCG Bremen</cp:lastModifiedBy>
  <cp:revision>11</cp:revision>
  <dcterms:modified xsi:type="dcterms:W3CDTF">2016-01-15T17:20:16Z</dcterms:modified>
</cp:coreProperties>
</file>