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handoutMasterIdLst>
    <p:handoutMasterId r:id="rId9"/>
  </p:handoutMasterIdLst>
  <p:sldIdLst>
    <p:sldId id="863" r:id="rId4"/>
    <p:sldId id="864" r:id="rId5"/>
    <p:sldId id="1157" r:id="rId6"/>
    <p:sldId id="1198" r:id="rId7"/>
    <p:sldId id="1159" r:id="rId8"/>
  </p:sldIdLst>
  <p:sldSz cx="9144000" cy="6858000" type="screen4x3"/>
  <p:notesSz cx="6858000" cy="97155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64" autoAdjust="0"/>
    <p:restoredTop sz="94660"/>
  </p:normalViewPr>
  <p:slideViewPr>
    <p:cSldViewPr>
      <p:cViewPr varScale="1">
        <p:scale>
          <a:sx n="113" d="100"/>
          <a:sy n="113" d="100"/>
        </p:scale>
        <p:origin x="19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C3FFB22-A0F9-442F-A1AB-BB1D97FFE247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068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E2C2E-5C17-42A9-B724-7303A0695B7E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AB7B5A-C487-41D6-B455-43ED4790280B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08137-12F1-4249-9961-561C42D3A202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E976-682D-4123-B0E6-8CAEEEE2F447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2DA99-DDA5-4CAC-A7B7-7D78AC6DE72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CDFC7-4085-41CA-8645-303684298579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E4A0A-7A7B-4A3C-A9A9-AEDB6F90932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645D0-CA94-4960-A7D2-DCF6E559D7FA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4E01-CE99-478D-B9E8-D18DAB10798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6C636-F7E0-4609-991C-CD50C8C44094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BB9C8-B6DD-4FC4-B02E-5D10359DA6A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2CBD7-AC57-4CB1-B085-B856BBC2E836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116E3-1500-4B1C-BB7F-3DCD06BF4AB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C1170-F232-442C-B46B-33554AB47AB1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AAE26-1259-4B68-880F-4069124230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0BE40-1B93-4609-8936-FD3AEC6847D3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A1DA-A202-4E22-AA49-2478065B0D3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502F9-C817-4E75-9FA2-7E09A76576EC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AA468-D177-4F71-A438-8CB68C43DE3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4808E-37EB-4587-9D49-A085751D5DA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D7AF5-ED8F-425E-9D45-55649DD3D930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66E94-2965-4300-A44F-D5F43888DDC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A23FF-2F2F-4CEB-8611-5BA4F5057075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C48FD-556E-4FA9-8F0F-8E873AE817A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FE53-4270-41FF-9951-A3567C706256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7BEC4-6CC9-4A56-9B3C-CD2D6141568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BAA56-07C4-452B-96FB-926DB841239A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65E5F-BE8C-4964-9FDA-27F278A3EE7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2A11B-17CE-4057-AFAF-C286626B8EB6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C147D-A94D-4082-8EE1-56B56EFC1F1D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C36CA-14E2-4D26-BF46-62C5502B5D23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4452A-8DB9-477D-9C32-0A6E5F09FE6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8EBEE-51A8-4B05-9A9B-62A237DD0AE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7A78AFD-4650-4C0D-B416-CBD265E78AAE}" type="slidenum">
              <a:rPr lang="en-US" altLang="zh-CN"/>
              <a:pPr/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C35C92-4C49-494D-A392-B55D1B9C716F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58AC3AB-E017-4EA2-8A32-C2DC0AA883B7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0A212D9-60B9-4823-8B49-F23D24F8FBEC}" type="datetimeFigureOut">
              <a:rPr lang="de-DE" altLang="zh-CN"/>
              <a:pPr>
                <a:defRPr/>
              </a:pPr>
              <a:t>15.11.2015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A02D002-8CE0-4681-8261-753AA4E7878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4710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de-DE" sz="6600" dirty="0"/>
              <a:t>那人</a:t>
            </a:r>
            <a:r>
              <a:rPr lang="zh-CN" altLang="de-DE" sz="6600" dirty="0" smtClean="0"/>
              <a:t>撒种</a:t>
            </a:r>
            <a:endParaRPr lang="de-DE" altLang="zh-CN" sz="6600" dirty="0" smtClean="0"/>
          </a:p>
          <a:p>
            <a:pPr algn="ctr" eaLnBrk="1" hangingPunct="1"/>
            <a:r>
              <a:rPr lang="zh-CN" altLang="de-DE" sz="6600" dirty="0" smtClean="0"/>
              <a:t>这人收割 </a:t>
            </a:r>
            <a:endParaRPr lang="zh-CN" alt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dirty="0"/>
              <a:t>那人</a:t>
            </a:r>
            <a:r>
              <a:rPr lang="zh-CN" altLang="de-DE" dirty="0" smtClean="0"/>
              <a:t>撒种 这</a:t>
            </a:r>
            <a:r>
              <a:rPr lang="zh-CN" altLang="de-DE" dirty="0"/>
              <a:t>人收割</a:t>
            </a:r>
            <a:endParaRPr lang="zh-CN" altLang="en-US" dirty="0" smtClean="0"/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581900" cy="4297363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zh-CN" altLang="de-DE" dirty="0" smtClean="0"/>
              <a:t>引言：</a:t>
            </a:r>
          </a:p>
          <a:p>
            <a:pPr marL="514350" indent="-514350">
              <a:spcBef>
                <a:spcPts val="500"/>
              </a:spcBef>
              <a:buFont typeface="+mj-lt"/>
              <a:buAutoNum type="arabicParenR"/>
            </a:pPr>
            <a:r>
              <a:rPr lang="zh-CN" altLang="de-DE" dirty="0" smtClean="0"/>
              <a:t>传</a:t>
            </a:r>
            <a:r>
              <a:rPr lang="zh-CN" altLang="de-DE" dirty="0"/>
              <a:t>福音不是一代人的</a:t>
            </a:r>
            <a:r>
              <a:rPr lang="zh-CN" altLang="de-DE" dirty="0" smtClean="0"/>
              <a:t>事情</a:t>
            </a:r>
            <a:endParaRPr lang="de-DE" altLang="zh-CN" dirty="0" smtClean="0"/>
          </a:p>
          <a:p>
            <a:pPr marL="514350" indent="-514350">
              <a:spcBef>
                <a:spcPts val="500"/>
              </a:spcBef>
              <a:buFont typeface="+mj-lt"/>
              <a:buAutoNum type="arabicParenR"/>
            </a:pPr>
            <a:r>
              <a:rPr lang="zh-CN" altLang="de-DE" dirty="0" smtClean="0"/>
              <a:t>面对面与</a:t>
            </a:r>
            <a:r>
              <a:rPr lang="zh-CN" altLang="de-DE" dirty="0"/>
              <a:t>主相遇的</a:t>
            </a:r>
            <a:r>
              <a:rPr lang="zh-CN" altLang="de-DE" dirty="0" smtClean="0"/>
              <a:t>幸福</a:t>
            </a:r>
            <a:endParaRPr lang="de-DE" altLang="zh-CN" dirty="0" smtClean="0"/>
          </a:p>
          <a:p>
            <a:pPr marL="514350" indent="-514350">
              <a:spcBef>
                <a:spcPts val="500"/>
              </a:spcBef>
              <a:buFont typeface="+mj-lt"/>
              <a:buAutoNum type="arabicParenR"/>
            </a:pPr>
            <a:r>
              <a:rPr lang="zh-CN" altLang="de-DE" dirty="0" smtClean="0"/>
              <a:t>不由自主</a:t>
            </a:r>
            <a:r>
              <a:rPr lang="zh-CN" altLang="de-DE" dirty="0"/>
              <a:t>的述说自己奇妙</a:t>
            </a:r>
            <a:r>
              <a:rPr lang="zh-CN" altLang="de-DE" dirty="0" smtClean="0"/>
              <a:t>经历</a:t>
            </a:r>
            <a:endParaRPr lang="de-DE" altLang="zh-CN" dirty="0" smtClean="0"/>
          </a:p>
          <a:p>
            <a:pPr marL="514350" indent="-514350">
              <a:spcBef>
                <a:spcPts val="500"/>
              </a:spcBef>
              <a:buFont typeface="+mj-lt"/>
              <a:buAutoNum type="arabicParenR"/>
            </a:pPr>
            <a:r>
              <a:rPr lang="zh-CN" altLang="de-DE" dirty="0" smtClean="0"/>
              <a:t>讲</a:t>
            </a:r>
            <a:r>
              <a:rPr lang="zh-CN" altLang="de-DE" dirty="0"/>
              <a:t>的自得其乐与</a:t>
            </a:r>
            <a:r>
              <a:rPr lang="zh-CN" altLang="de-DE" dirty="0" smtClean="0"/>
              <a:t>满足</a:t>
            </a:r>
            <a:endParaRPr lang="de-DE" altLang="zh-CN" dirty="0" smtClean="0"/>
          </a:p>
          <a:p>
            <a:pPr marL="514350" indent="-514350">
              <a:spcBef>
                <a:spcPts val="500"/>
              </a:spcBef>
              <a:buFont typeface="+mj-lt"/>
              <a:buAutoNum type="arabicParenR"/>
            </a:pPr>
            <a:r>
              <a:rPr lang="zh-CN" altLang="de-DE" dirty="0" smtClean="0"/>
              <a:t>讲</a:t>
            </a:r>
            <a:r>
              <a:rPr lang="zh-CN" altLang="de-DE" dirty="0"/>
              <a:t>的和听的同享</a:t>
            </a:r>
            <a:r>
              <a:rPr lang="zh-CN" altLang="de-DE" dirty="0" smtClean="0"/>
              <a:t>益处</a:t>
            </a:r>
            <a:endParaRPr lang="de-DE" altLang="zh-CN" dirty="0" smtClean="0"/>
          </a:p>
          <a:p>
            <a:pPr marL="514350" indent="-514350">
              <a:spcBef>
                <a:spcPts val="500"/>
              </a:spcBef>
              <a:buFont typeface="+mj-lt"/>
              <a:buAutoNum type="arabicParenR"/>
            </a:pPr>
            <a:r>
              <a:rPr lang="zh-CN" altLang="de-DE" dirty="0" smtClean="0"/>
              <a:t>听</a:t>
            </a:r>
            <a:r>
              <a:rPr lang="zh-CN" altLang="de-DE" dirty="0"/>
              <a:t>的不是注意讲的人，而是注意所见証</a:t>
            </a:r>
            <a:r>
              <a:rPr lang="zh-CN" altLang="de-DE" dirty="0" smtClean="0"/>
              <a:t>的</a:t>
            </a:r>
            <a:endParaRPr lang="de-DE" altLang="zh-CN" dirty="0" smtClean="0"/>
          </a:p>
          <a:p>
            <a:pPr marL="514350" indent="-514350">
              <a:spcBef>
                <a:spcPts val="500"/>
              </a:spcBef>
              <a:buFont typeface="+mj-lt"/>
              <a:buAutoNum type="arabicParenR"/>
            </a:pPr>
            <a:r>
              <a:rPr lang="zh-CN" altLang="de-DE" dirty="0" smtClean="0"/>
              <a:t>最终</a:t>
            </a:r>
            <a:r>
              <a:rPr lang="zh-CN" altLang="de-DE" dirty="0"/>
              <a:t>是听的人能与主直接</a:t>
            </a:r>
            <a:r>
              <a:rPr lang="zh-CN" altLang="de-DE" dirty="0" smtClean="0"/>
              <a:t>相遇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那人撒种 这人收割</a:t>
            </a:r>
            <a:endParaRPr lang="zh-CN" altLang="en-US" dirty="0" smtClean="0"/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4297363"/>
          </a:xfrm>
        </p:spPr>
        <p:txBody>
          <a:bodyPr/>
          <a:lstStyle/>
          <a:p>
            <a:r>
              <a:rPr lang="zh-CN" altLang="de-DE" dirty="0" smtClean="0"/>
              <a:t>应用：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 smtClean="0"/>
              <a:t>妇人</a:t>
            </a:r>
            <a:r>
              <a:rPr lang="zh-CN" altLang="de-DE" dirty="0"/>
              <a:t>在传统和前人的教导中，知道基督是要来的，但她不清楚时间和如何</a:t>
            </a:r>
            <a:r>
              <a:rPr lang="zh-CN" altLang="de-DE" dirty="0" smtClean="0"/>
              <a:t>成就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 smtClean="0"/>
              <a:t>耶稣基督直接说到她的生命重点，她连打水的罐子都看作不重要了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/>
            </a:pPr>
            <a:r>
              <a:rPr lang="zh-CN" altLang="de-DE" dirty="0" smtClean="0"/>
              <a:t>妇女</a:t>
            </a:r>
            <a:r>
              <a:rPr lang="zh-CN" altLang="de-DE" dirty="0"/>
              <a:t>兴奋地分享她与基督相遇的经历，自己的羞耻都被忘记</a:t>
            </a:r>
            <a:r>
              <a:rPr lang="zh-CN" altLang="de-DE" dirty="0" smtClean="0"/>
              <a:t>了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 smtClean="0"/>
              <a:t>耶稣</a:t>
            </a:r>
            <a:r>
              <a:rPr lang="zh-CN" altLang="de-DE" dirty="0"/>
              <a:t>基督以差遣的神的旨意为食粮 </a:t>
            </a:r>
            <a:endParaRPr lang="zh-CN" altLang="de-DE" dirty="0" smtClean="0"/>
          </a:p>
          <a:p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那人撒种 这人收割</a:t>
            </a:r>
            <a:endParaRPr lang="zh-CN" altLang="en-US" dirty="0" smtClean="0"/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4297363"/>
          </a:xfrm>
        </p:spPr>
        <p:txBody>
          <a:bodyPr/>
          <a:lstStyle/>
          <a:p>
            <a:r>
              <a:rPr lang="zh-CN" altLang="de-DE" dirty="0" smtClean="0"/>
              <a:t>应用：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 startAt="5"/>
            </a:pPr>
            <a:r>
              <a:rPr lang="zh-CN" altLang="de-DE" dirty="0" smtClean="0"/>
              <a:t>举目观看就能看到现在和将来的异象 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 startAt="5"/>
            </a:pPr>
            <a:r>
              <a:rPr lang="zh-CN" altLang="de-DE" dirty="0" smtClean="0"/>
              <a:t>撒种</a:t>
            </a:r>
            <a:r>
              <a:rPr lang="zh-CN" altLang="de-DE" dirty="0"/>
              <a:t>和收割的是不同的人，但同得快乐和</a:t>
            </a:r>
            <a:r>
              <a:rPr lang="zh-CN" altLang="de-DE" dirty="0" smtClean="0"/>
              <a:t>收成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 startAt="5"/>
            </a:pPr>
            <a:r>
              <a:rPr lang="zh-CN" altLang="de-DE" dirty="0" smtClean="0"/>
              <a:t>见证</a:t>
            </a:r>
            <a:r>
              <a:rPr lang="zh-CN" altLang="de-DE" dirty="0"/>
              <a:t>能使人信主，带领使人与主面对面，信的人就更多</a:t>
            </a:r>
            <a:r>
              <a:rPr lang="zh-CN" altLang="de-DE" dirty="0" smtClean="0"/>
              <a:t>了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0872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那人撒种 这人收割</a:t>
            </a:r>
            <a:endParaRPr lang="zh-CN" altLang="en-US" dirty="0" smtClean="0"/>
          </a:p>
        </p:txBody>
      </p:sp>
      <p:sp>
        <p:nvSpPr>
          <p:cNvPr id="5120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429500" cy="4297363"/>
          </a:xfrm>
        </p:spPr>
        <p:txBody>
          <a:bodyPr/>
          <a:lstStyle/>
          <a:p>
            <a:r>
              <a:rPr lang="zh-CN" altLang="de-DE" dirty="0" smtClean="0"/>
              <a:t>总结：</a:t>
            </a:r>
          </a:p>
          <a:p>
            <a:r>
              <a:rPr lang="zh-CN" altLang="de-DE" dirty="0" smtClean="0"/>
              <a:t>传</a:t>
            </a:r>
            <a:r>
              <a:rPr lang="zh-CN" altLang="de-DE" dirty="0"/>
              <a:t>福音是每个基督徒生命改变的见证的传递；传的与听的能同得喜乐，同蒙与主相遇的救恩和幸福</a:t>
            </a:r>
            <a:r>
              <a:rPr lang="zh-CN" altLang="de-DE" dirty="0" smtClean="0"/>
              <a:t>。</a:t>
            </a:r>
            <a:endParaRPr lang="de-DE" altLang="zh-CN" dirty="0" smtClean="0"/>
          </a:p>
          <a:p>
            <a:r>
              <a:rPr lang="zh-CN" altLang="de-DE" dirty="0" smtClean="0"/>
              <a:t>让</a:t>
            </a:r>
            <a:r>
              <a:rPr lang="zh-CN" altLang="de-DE" dirty="0"/>
              <a:t>我们历代的信徒彼此鼓励，依照神计划的次序，出去收割别人所种的，播种给予将来的人收割的机会。</a:t>
            </a:r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278</Words>
  <Application>Microsoft Office PowerPoint</Application>
  <PresentationFormat>Bildschirmpräsentation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5</vt:i4>
      </vt:variant>
    </vt:vector>
  </HeadingPairs>
  <TitlesOfParts>
    <vt:vector size="14" baseType="lpstr">
      <vt:lpstr>SimHei</vt:lpstr>
      <vt:lpstr>SimSun</vt:lpstr>
      <vt:lpstr>SimSun</vt:lpstr>
      <vt:lpstr>Arial</vt:lpstr>
      <vt:lpstr>Calibri</vt:lpstr>
      <vt:lpstr>Calibri Light</vt:lpstr>
      <vt:lpstr>默认设计模板</vt:lpstr>
      <vt:lpstr>Benutzerdefiniertes Design</vt:lpstr>
      <vt:lpstr>1_Benutzerdefiniertes Design</vt:lpstr>
      <vt:lpstr>主日证道</vt:lpstr>
      <vt:lpstr>那人撒种 这人收割</vt:lpstr>
      <vt:lpstr>那人撒种 这人收割</vt:lpstr>
      <vt:lpstr>那人撒种 这人收割</vt:lpstr>
      <vt:lpstr>那人撒种 这人收割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Gino</cp:lastModifiedBy>
  <cp:revision>942</cp:revision>
  <cp:lastPrinted>2014-11-07T16:08:42Z</cp:lastPrinted>
  <dcterms:created xsi:type="dcterms:W3CDTF">2013-12-13T09:03:28Z</dcterms:created>
  <dcterms:modified xsi:type="dcterms:W3CDTF">2015-11-15T14:23:56Z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