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10"/>
  </p:handoutMasterIdLst>
  <p:sldIdLst>
    <p:sldId id="863" r:id="rId4"/>
    <p:sldId id="864" r:id="rId5"/>
    <p:sldId id="1230" r:id="rId6"/>
    <p:sldId id="1157" r:id="rId7"/>
    <p:sldId id="1231" r:id="rId8"/>
    <p:sldId id="1159" r:id="rId9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64" autoAdjust="0"/>
    <p:restoredTop sz="94660"/>
  </p:normalViewPr>
  <p:slideViewPr>
    <p:cSldViewPr>
      <p:cViewPr varScale="1">
        <p:scale>
          <a:sx n="113" d="100"/>
          <a:sy n="113" d="100"/>
        </p:scale>
        <p:origin x="19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3FFB22-A0F9-442F-A1AB-BB1D97FFE247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068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E2C2E-5C17-42A9-B724-7303A0695B7E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B7B5A-C487-41D6-B455-43ED4790280B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08137-12F1-4249-9961-561C42D3A202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E976-682D-4123-B0E6-8CAEEEE2F447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2DA99-DDA5-4CAC-A7B7-7D78AC6DE72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CDFC7-4085-41CA-8645-303684298579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E4A0A-7A7B-4A3C-A9A9-AEDB6F9093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645D0-CA94-4960-A7D2-DCF6E559D7FA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4E01-CE99-478D-B9E8-D18DAB10798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6C636-F7E0-4609-991C-CD50C8C44094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BB9C8-B6DD-4FC4-B02E-5D10359DA6A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2CBD7-AC57-4CB1-B085-B856BBC2E836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116E3-1500-4B1C-BB7F-3DCD06BF4AB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1170-F232-442C-B46B-33554AB47AB1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AAE26-1259-4B68-880F-4069124230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0BE40-1B93-4609-8936-FD3AEC6847D3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A1DA-A202-4E22-AA49-2478065B0D3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502F9-C817-4E75-9FA2-7E09A76576EC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AA468-D177-4F71-A438-8CB68C43DE3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4808E-37EB-4587-9D49-A085751D5DA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D7AF5-ED8F-425E-9D45-55649DD3D930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66E94-2965-4300-A44F-D5F43888DDC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A23FF-2F2F-4CEB-8611-5BA4F5057075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C48FD-556E-4FA9-8F0F-8E873AE817A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FE53-4270-41FF-9951-A3567C706256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7BEC4-6CC9-4A56-9B3C-CD2D614156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BAA56-07C4-452B-96FB-926DB841239A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265E5F-BE8C-4964-9FDA-27F278A3EE7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2A11B-17CE-4057-AFAF-C286626B8EB6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C147D-A94D-4082-8EE1-56B56EFC1F1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C36CA-14E2-4D26-BF46-62C5502B5D23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4452A-8DB9-477D-9C32-0A6E5F09FE6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8EBEE-51A8-4B05-9A9B-62A237DD0AE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7A78AFD-4650-4C0D-B416-CBD265E78AAE}" type="slidenum">
              <a:rPr lang="en-US" altLang="zh-CN"/>
              <a:pPr/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C35C92-4C49-494D-A392-B55D1B9C716F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58AC3AB-E017-4EA2-8A32-C2DC0AA883B7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0A212D9-60B9-4823-8B49-F23D24F8FBEC}" type="datetimeFigureOut">
              <a:rPr lang="de-DE" altLang="zh-CN"/>
              <a:pPr>
                <a:defRPr/>
              </a:pPr>
              <a:t>07.11.2015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A02D002-8CE0-4681-8261-753AA4E787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471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/>
              <a:t>以属灵眼光</a:t>
            </a:r>
          </a:p>
          <a:p>
            <a:pPr algn="ctr" eaLnBrk="1" hangingPunct="1"/>
            <a:r>
              <a:rPr lang="zh-CN" altLang="en-US" sz="6600" dirty="0"/>
              <a:t>看透万事</a:t>
            </a:r>
            <a:endParaRPr lang="zh-CN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以属灵</a:t>
            </a:r>
            <a:r>
              <a:rPr lang="zh-CN" altLang="en-US" dirty="0" smtClean="0"/>
              <a:t>眼光看透</a:t>
            </a:r>
            <a:r>
              <a:rPr lang="zh-CN" altLang="en-US" dirty="0"/>
              <a:t>万事</a:t>
            </a:r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962900" cy="4297363"/>
          </a:xfrm>
        </p:spPr>
        <p:txBody>
          <a:bodyPr/>
          <a:lstStyle/>
          <a:p>
            <a:r>
              <a:rPr lang="zh-CN" altLang="de-DE" dirty="0" smtClean="0"/>
              <a:t>引言：</a:t>
            </a:r>
          </a:p>
          <a:p>
            <a:r>
              <a:rPr lang="de-DE" altLang="zh-CN" dirty="0"/>
              <a:t>1</a:t>
            </a:r>
            <a:r>
              <a:rPr lang="zh-CN" altLang="de-DE" dirty="0"/>
              <a:t>） 基督教信仰</a:t>
            </a:r>
            <a:r>
              <a:rPr lang="zh-CN" altLang="de-DE" dirty="0" smtClean="0"/>
              <a:t>有什么</a:t>
            </a:r>
            <a:r>
              <a:rPr lang="zh-CN" altLang="de-DE" dirty="0"/>
              <a:t>与众不同的地方？ </a:t>
            </a:r>
          </a:p>
          <a:p>
            <a:r>
              <a:rPr lang="de-DE" altLang="zh-CN" dirty="0"/>
              <a:t>2</a:t>
            </a:r>
            <a:r>
              <a:rPr lang="zh-CN" altLang="de-DE" dirty="0"/>
              <a:t>） 世事常变、千奇百怪、众说纷纭；基督徒如何自处？ </a:t>
            </a:r>
          </a:p>
          <a:p>
            <a:r>
              <a:rPr lang="de-DE" altLang="zh-CN" dirty="0"/>
              <a:t>3</a:t>
            </a:r>
            <a:r>
              <a:rPr lang="zh-CN" altLang="de-DE" dirty="0"/>
              <a:t>） 改换思维、改变行为；是从调正眼光开始 </a:t>
            </a:r>
          </a:p>
          <a:p>
            <a:r>
              <a:rPr lang="de-DE" altLang="zh-CN" dirty="0"/>
              <a:t>4</a:t>
            </a:r>
            <a:r>
              <a:rPr lang="zh-CN" altLang="de-DE" dirty="0"/>
              <a:t>） 属世的眼光和属灵的眼光有所不同 </a:t>
            </a:r>
          </a:p>
          <a:p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以属灵</a:t>
            </a:r>
            <a:r>
              <a:rPr lang="zh-CN" altLang="en-US" dirty="0" smtClean="0"/>
              <a:t>眼光看透</a:t>
            </a:r>
            <a:r>
              <a:rPr lang="zh-CN" altLang="en-US" dirty="0"/>
              <a:t>万事</a:t>
            </a:r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r>
              <a:rPr lang="zh-CN" altLang="de-DE" dirty="0" smtClean="0"/>
              <a:t>引言：</a:t>
            </a:r>
          </a:p>
          <a:p>
            <a:r>
              <a:rPr lang="de-DE" altLang="zh-CN" dirty="0" smtClean="0"/>
              <a:t>5</a:t>
            </a:r>
            <a:r>
              <a:rPr lang="zh-CN" altLang="de-DE" dirty="0"/>
              <a:t>） 只有圣灵才能赐人属灵的生命 </a:t>
            </a:r>
          </a:p>
          <a:p>
            <a:r>
              <a:rPr lang="de-DE" altLang="zh-CN" dirty="0"/>
              <a:t>6</a:t>
            </a:r>
            <a:r>
              <a:rPr lang="zh-CN" altLang="de-DE" dirty="0"/>
              <a:t>） 承认神的超越，认识人的限制 </a:t>
            </a:r>
          </a:p>
          <a:p>
            <a:r>
              <a:rPr lang="de-DE" altLang="zh-CN" dirty="0"/>
              <a:t>7</a:t>
            </a:r>
            <a:r>
              <a:rPr lang="zh-CN" altLang="de-DE" dirty="0"/>
              <a:t>） 具属灵的眼光能够安然分辨是非和安处迷惑的世界 </a:t>
            </a:r>
            <a:endParaRPr lang="zh-CN" altLang="de-DE" dirty="0" smtClean="0"/>
          </a:p>
          <a:p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60923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以属灵眼光看透万事</a:t>
            </a:r>
            <a:endParaRPr lang="zh-CN" altLang="en-US" dirty="0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962900" cy="4297363"/>
          </a:xfrm>
        </p:spPr>
        <p:txBody>
          <a:bodyPr/>
          <a:lstStyle/>
          <a:p>
            <a:r>
              <a:rPr lang="zh-CN" altLang="de-DE" dirty="0" smtClean="0"/>
              <a:t>经</a:t>
            </a:r>
            <a:r>
              <a:rPr lang="zh-CN" altLang="de-DE" dirty="0"/>
              <a:t>文理解和应用： </a:t>
            </a:r>
          </a:p>
          <a:p>
            <a:r>
              <a:rPr lang="de-DE" altLang="zh-CN" dirty="0"/>
              <a:t>1</a:t>
            </a:r>
            <a:r>
              <a:rPr lang="zh-CN" altLang="de-DE" dirty="0"/>
              <a:t>）基督信仰在成熟的人中，是可以用智慧来讨论与理解的，但不是人「自以为是」的智慧 </a:t>
            </a:r>
          </a:p>
          <a:p>
            <a:r>
              <a:rPr lang="de-DE" altLang="zh-CN" dirty="0"/>
              <a:t>2</a:t>
            </a:r>
            <a:r>
              <a:rPr lang="zh-CN" altLang="de-DE" dirty="0"/>
              <a:t>）神奥秘的智慧是神把人从罪恶中拯救出来，从新得回与神原来的</a:t>
            </a:r>
            <a:r>
              <a:rPr lang="zh-CN" altLang="de-DE" dirty="0" smtClean="0"/>
              <a:t>关系 </a:t>
            </a:r>
            <a:endParaRPr lang="zh-CN" altLang="de-DE" dirty="0"/>
          </a:p>
          <a:p>
            <a:r>
              <a:rPr lang="de-DE" altLang="zh-CN" dirty="0"/>
              <a:t>3</a:t>
            </a:r>
            <a:r>
              <a:rPr lang="zh-CN" altLang="de-DE" dirty="0"/>
              <a:t>）圣灵感动人和引领人明白神的</a:t>
            </a:r>
            <a:r>
              <a:rPr lang="zh-CN" altLang="de-DE" dirty="0" smtClean="0"/>
              <a:t>奥秘，</a:t>
            </a:r>
            <a:r>
              <a:rPr lang="zh-CN" altLang="de-DE" dirty="0"/>
              <a:t>这是奇妙的，是前所未有的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以属灵眼光看透万事</a:t>
            </a:r>
            <a:endParaRPr lang="zh-CN" altLang="en-US" dirty="0" smtClean="0"/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962900" cy="4297363"/>
          </a:xfrm>
        </p:spPr>
        <p:txBody>
          <a:bodyPr/>
          <a:lstStyle/>
          <a:p>
            <a:r>
              <a:rPr lang="zh-CN" altLang="de-DE" dirty="0" smtClean="0"/>
              <a:t>经</a:t>
            </a:r>
            <a:r>
              <a:rPr lang="zh-CN" altLang="de-DE" dirty="0"/>
              <a:t>文理解和应用： </a:t>
            </a:r>
          </a:p>
          <a:p>
            <a:r>
              <a:rPr lang="de-DE" altLang="zh-CN" dirty="0" smtClean="0"/>
              <a:t>4</a:t>
            </a:r>
            <a:r>
              <a:rPr lang="zh-CN" altLang="de-DE" dirty="0"/>
              <a:t>）只有神的灵的帮助，我们才能明白神和祂的心意 </a:t>
            </a:r>
          </a:p>
          <a:p>
            <a:r>
              <a:rPr lang="de-DE" altLang="zh-CN" dirty="0"/>
              <a:t>5</a:t>
            </a:r>
            <a:r>
              <a:rPr lang="zh-CN" altLang="de-DE" dirty="0"/>
              <a:t>）用属灵的角度去体察万事，才能看透和领悟属灵的事 </a:t>
            </a:r>
          </a:p>
          <a:p>
            <a:r>
              <a:rPr lang="de-DE" altLang="zh-CN" dirty="0"/>
              <a:t>6</a:t>
            </a:r>
            <a:r>
              <a:rPr lang="zh-CN" altLang="de-DE" dirty="0"/>
              <a:t>）努力成为一个属灵的人 </a:t>
            </a:r>
          </a:p>
          <a:p>
            <a:r>
              <a:rPr lang="de-DE" altLang="zh-CN" dirty="0"/>
              <a:t>7</a:t>
            </a:r>
            <a:r>
              <a:rPr lang="zh-CN" altLang="de-DE" dirty="0"/>
              <a:t>）我们都可以拥有基督的心思和意念 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68892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以属灵眼光看透万事</a:t>
            </a:r>
            <a:endParaRPr lang="zh-CN" altLang="en-US" dirty="0" smtClean="0"/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429500" cy="4297363"/>
          </a:xfrm>
        </p:spPr>
        <p:txBody>
          <a:bodyPr/>
          <a:lstStyle/>
          <a:p>
            <a:endParaRPr lang="de-DE" altLang="zh-CN" dirty="0" smtClean="0"/>
          </a:p>
          <a:p>
            <a:r>
              <a:rPr lang="zh-CN" altLang="de-DE" dirty="0" smtClean="0"/>
              <a:t>总结：</a:t>
            </a:r>
            <a:endParaRPr lang="de-DE" altLang="zh-CN" dirty="0" smtClean="0"/>
          </a:p>
          <a:p>
            <a:r>
              <a:rPr lang="zh-CN" altLang="de-DE" dirty="0"/>
              <a:t>神透过圣灵的工作，给予信徒属灵的智慧；信徒能用属灵的眼光，从属灵的角度去审判万事万物；你是一个成熟的属灵人吗？</a:t>
            </a:r>
            <a:endParaRPr lang="zh-CN" alt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314</Words>
  <Application>Microsoft Office PowerPoint</Application>
  <PresentationFormat>Bildschirmpräsentation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6</vt:i4>
      </vt:variant>
    </vt:vector>
  </HeadingPairs>
  <TitlesOfParts>
    <vt:vector size="15" baseType="lpstr">
      <vt:lpstr>SimHei</vt:lpstr>
      <vt:lpstr>SimSun</vt:lpstr>
      <vt:lpstr>SimSun</vt:lpstr>
      <vt:lpstr>Arial</vt:lpstr>
      <vt:lpstr>Calibri</vt:lpstr>
      <vt:lpstr>Calibri Light</vt:lpstr>
      <vt:lpstr>默认设计模板</vt:lpstr>
      <vt:lpstr>Benutzerdefiniertes Design</vt:lpstr>
      <vt:lpstr>1_Benutzerdefiniertes Design</vt:lpstr>
      <vt:lpstr>主日证道</vt:lpstr>
      <vt:lpstr>以属灵眼光看透万事</vt:lpstr>
      <vt:lpstr>以属灵眼光看透万事</vt:lpstr>
      <vt:lpstr>以属灵眼光看透万事</vt:lpstr>
      <vt:lpstr>以属灵眼光看透万事</vt:lpstr>
      <vt:lpstr>以属灵眼光看透万事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Gino</cp:lastModifiedBy>
  <cp:revision>944</cp:revision>
  <cp:lastPrinted>2014-11-07T16:08:42Z</cp:lastPrinted>
  <dcterms:created xsi:type="dcterms:W3CDTF">2013-12-13T09:03:28Z</dcterms:created>
  <dcterms:modified xsi:type="dcterms:W3CDTF">2015-11-07T00:03:54Z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