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9"/>
  </p:handoutMasterIdLst>
  <p:sldIdLst>
    <p:sldId id="863" r:id="rId4"/>
    <p:sldId id="864" r:id="rId5"/>
    <p:sldId id="1207" r:id="rId6"/>
    <p:sldId id="1157" r:id="rId7"/>
    <p:sldId id="1159" r:id="rId8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4" autoAdjust="0"/>
    <p:restoredTop sz="94660"/>
  </p:normalViewPr>
  <p:slideViewPr>
    <p:cSldViewPr>
      <p:cViewPr varScale="1">
        <p:scale>
          <a:sx n="113" d="100"/>
          <a:sy n="113" d="100"/>
        </p:scale>
        <p:origin x="19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FFB22-A0F9-442F-A1AB-BB1D97FFE247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068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2C2E-5C17-42A9-B724-7303A0695B7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7B5A-C487-41D6-B455-43ED479028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8137-12F1-4249-9961-561C42D3A20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4808E-37EB-4587-9D49-A085751D5DA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AA56-07C4-452B-96FB-926DB841239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65E5F-BE8C-4964-9FDA-27F278A3EE7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1B-17CE-4057-AFAF-C286626B8EB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C147D-A94D-4082-8EE1-56B56EFC1F1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C36CA-14E2-4D26-BF46-62C5502B5D2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52A-8DB9-477D-9C32-0A6E5F09FE6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8EBEE-51A8-4B05-9A9B-62A237DD0AE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A78AFD-4650-4C0D-B416-CBD265E78AAE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C35C92-4C49-494D-A392-B55D1B9C716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AC3AB-E017-4EA2-8A32-C2DC0AA883B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212D9-60B9-4823-8B49-F23D24F8FBE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A02D002-8CE0-4681-8261-753AA4E787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ja-JP" altLang="de-DE" sz="6600" dirty="0"/>
              <a:t>不是</a:t>
            </a:r>
            <a:r>
              <a:rPr lang="ja-JP" altLang="de-DE" sz="6600" dirty="0" smtClean="0"/>
              <a:t>不知</a:t>
            </a:r>
            <a:endParaRPr lang="de-DE" altLang="ja-JP" sz="6600" dirty="0" smtClean="0"/>
          </a:p>
          <a:p>
            <a:pPr algn="ctr" eaLnBrk="1" hangingPunct="1"/>
            <a:r>
              <a:rPr lang="ja-JP" altLang="de-DE" sz="6600" dirty="0" smtClean="0"/>
              <a:t>只</a:t>
            </a:r>
            <a:r>
              <a:rPr lang="ja-JP" altLang="de-DE" sz="6600" dirty="0"/>
              <a:t>因不信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de-DE" dirty="0"/>
              <a:t>不是不知 只因不信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de-DE" dirty="0"/>
              <a:t>基督教信仰不是</a:t>
            </a:r>
            <a:r>
              <a:rPr lang="zh-TW" altLang="de-DE" dirty="0" smtClean="0"/>
              <a:t>一</a:t>
            </a:r>
            <a:r>
              <a:rPr lang="zh-CN" altLang="de-DE" dirty="0" smtClean="0"/>
              <a:t>个节</a:t>
            </a:r>
            <a:r>
              <a:rPr lang="zh-TW" altLang="de-DE" dirty="0" smtClean="0"/>
              <a:t>目</a:t>
            </a:r>
            <a:r>
              <a:rPr lang="zh-TW" altLang="de-DE" dirty="0"/>
              <a:t>，不是</a:t>
            </a:r>
            <a:r>
              <a:rPr lang="zh-TW" altLang="de-DE" dirty="0" smtClean="0"/>
              <a:t>一</a:t>
            </a:r>
            <a:r>
              <a:rPr lang="zh-CN" altLang="de-DE" dirty="0" smtClean="0"/>
              <a:t>个</a:t>
            </a:r>
            <a:r>
              <a:rPr lang="zh-CN" altLang="de-DE" dirty="0"/>
              <a:t>点缀</a:t>
            </a:r>
            <a:r>
              <a:rPr lang="zh-TW" altLang="de-DE" dirty="0" smtClean="0"/>
              <a:t>品</a:t>
            </a:r>
            <a:r>
              <a:rPr lang="zh-CN" altLang="de-DE" dirty="0" smtClean="0"/>
              <a:t>。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各位</a:t>
            </a:r>
            <a:r>
              <a:rPr lang="zh-TW" altLang="de-DE" dirty="0"/>
              <a:t>朋友</a:t>
            </a:r>
            <a:r>
              <a:rPr lang="zh-TW" altLang="de-DE" dirty="0" smtClean="0"/>
              <a:t>，</a:t>
            </a:r>
            <a:r>
              <a:rPr lang="zh-CN" altLang="de-DE" dirty="0" smtClean="0"/>
              <a:t>为</a:t>
            </a:r>
            <a:r>
              <a:rPr lang="zh-TW" altLang="de-DE" dirty="0" smtClean="0"/>
              <a:t>什</a:t>
            </a:r>
            <a:r>
              <a:rPr lang="zh-CN" altLang="de-DE" dirty="0"/>
              <a:t>么</a:t>
            </a:r>
            <a:r>
              <a:rPr lang="zh-TW" altLang="de-DE" dirty="0" smtClean="0"/>
              <a:t>真正</a:t>
            </a:r>
            <a:r>
              <a:rPr lang="zh-TW" altLang="de-DE" dirty="0"/>
              <a:t>的</a:t>
            </a:r>
            <a:r>
              <a:rPr lang="zh-TW" altLang="de-DE" dirty="0" smtClean="0"/>
              <a:t>信</a:t>
            </a:r>
            <a:r>
              <a:rPr lang="zh-CN" altLang="de-DE" dirty="0"/>
              <a:t>耶稣</a:t>
            </a:r>
            <a:r>
              <a:rPr lang="zh-TW" altLang="de-DE" dirty="0" smtClean="0"/>
              <a:t>基督</a:t>
            </a:r>
            <a:r>
              <a:rPr lang="zh-CN" altLang="de-DE" dirty="0" smtClean="0"/>
              <a:t>这么</a:t>
            </a:r>
            <a:r>
              <a:rPr lang="zh-TW" altLang="de-DE" dirty="0" smtClean="0"/>
              <a:t>重要？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各位</a:t>
            </a:r>
            <a:r>
              <a:rPr lang="zh-TW" altLang="de-DE" dirty="0"/>
              <a:t>信徒</a:t>
            </a:r>
            <a:r>
              <a:rPr lang="zh-TW" altLang="de-DE" dirty="0" smtClean="0"/>
              <a:t>，</a:t>
            </a:r>
            <a:r>
              <a:rPr lang="zh-CN" altLang="de-DE" dirty="0" smtClean="0"/>
              <a:t>为什么</a:t>
            </a:r>
            <a:r>
              <a:rPr lang="zh-CN" altLang="de-DE" dirty="0"/>
              <a:t>认真</a:t>
            </a:r>
            <a:r>
              <a:rPr lang="zh-TW" altLang="de-DE" dirty="0" smtClean="0"/>
              <a:t>的信</a:t>
            </a:r>
            <a:r>
              <a:rPr lang="zh-CN" altLang="de-DE" dirty="0"/>
              <a:t>耶稣</a:t>
            </a:r>
            <a:r>
              <a:rPr lang="zh-TW" altLang="de-DE" dirty="0" smtClean="0"/>
              <a:t>基督</a:t>
            </a:r>
            <a:r>
              <a:rPr lang="zh-CN" altLang="de-DE" dirty="0" smtClean="0"/>
              <a:t>这么</a:t>
            </a:r>
            <a:r>
              <a:rPr lang="zh-TW" altLang="de-DE" dirty="0" smtClean="0"/>
              <a:t>重要？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认真</a:t>
            </a:r>
            <a:r>
              <a:rPr lang="zh-TW" altLang="de-DE" dirty="0" smtClean="0"/>
              <a:t>的</a:t>
            </a:r>
            <a:r>
              <a:rPr lang="zh-TW" altLang="de-DE" dirty="0"/>
              <a:t>相信是</a:t>
            </a:r>
            <a:r>
              <a:rPr lang="zh-TW" altLang="de-DE" dirty="0" smtClean="0"/>
              <a:t>有</a:t>
            </a:r>
            <a:r>
              <a:rPr lang="zh-CN" altLang="de-DE" dirty="0" smtClean="0"/>
              <a:t>热</a:t>
            </a:r>
            <a:r>
              <a:rPr lang="zh-TW" altLang="de-DE" dirty="0" smtClean="0"/>
              <a:t>忱和行</a:t>
            </a:r>
            <a:r>
              <a:rPr lang="zh-CN" altLang="de-DE" dirty="0" smtClean="0"/>
              <a:t>动</a:t>
            </a:r>
            <a:r>
              <a:rPr lang="zh-TW" altLang="de-DE" dirty="0" smtClean="0"/>
              <a:t>投入的</a:t>
            </a:r>
            <a:r>
              <a:rPr lang="zh-CN" altLang="de-DE" dirty="0" smtClean="0"/>
              <a:t>。</a:t>
            </a:r>
            <a:r>
              <a:rPr lang="zh-TW" altLang="de-DE" dirty="0"/>
              <a:t/>
            </a:r>
            <a:br>
              <a:rPr lang="zh-TW" altLang="de-DE" dirty="0"/>
            </a:b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de-DE" dirty="0"/>
              <a:t>不是不知 只因不信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zh-TW" altLang="de-DE" dirty="0"/>
              <a:t>不要否定神在你</a:t>
            </a:r>
            <a:r>
              <a:rPr lang="zh-TW" altLang="de-DE" dirty="0" smtClean="0"/>
              <a:t>生命</a:t>
            </a:r>
            <a:r>
              <a:rPr lang="zh-CN" altLang="de-DE" dirty="0"/>
              <a:t>经历</a:t>
            </a:r>
            <a:r>
              <a:rPr lang="zh-TW" altLang="de-DE" dirty="0" smtClean="0"/>
              <a:t>中</a:t>
            </a:r>
            <a:r>
              <a:rPr lang="zh-CN" altLang="de-DE" dirty="0"/>
              <a:t>给</a:t>
            </a:r>
            <a:r>
              <a:rPr lang="zh-TW" altLang="de-DE" dirty="0" smtClean="0"/>
              <a:t>你的</a:t>
            </a:r>
            <a:r>
              <a:rPr lang="zh-CN" altLang="de-DE" dirty="0"/>
              <a:t>启示</a:t>
            </a:r>
            <a:r>
              <a:rPr lang="zh-CN" altLang="de-DE" dirty="0" smtClean="0"/>
              <a:t>。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TW" altLang="de-DE" dirty="0" smtClean="0"/>
              <a:t>不要</a:t>
            </a:r>
            <a:r>
              <a:rPr lang="zh-TW" altLang="de-DE" dirty="0"/>
              <a:t>以敷衍了事</a:t>
            </a:r>
            <a:r>
              <a:rPr lang="zh-TW" altLang="de-DE" dirty="0" smtClean="0"/>
              <a:t>的</a:t>
            </a:r>
            <a:r>
              <a:rPr lang="zh-CN" altLang="de-DE" dirty="0" smtClean="0"/>
              <a:t>态</a:t>
            </a:r>
            <a:r>
              <a:rPr lang="zh-TW" altLang="de-DE" dirty="0" smtClean="0"/>
              <a:t>度</a:t>
            </a:r>
            <a:r>
              <a:rPr lang="zh-CN" altLang="de-DE" dirty="0" smtClean="0"/>
              <a:t>应付</a:t>
            </a:r>
            <a:r>
              <a:rPr lang="zh-TW" altLang="de-DE" dirty="0" smtClean="0"/>
              <a:t>神</a:t>
            </a:r>
            <a:r>
              <a:rPr lang="zh-CN" altLang="de-DE" dirty="0"/>
              <a:t>对</a:t>
            </a:r>
            <a:r>
              <a:rPr lang="zh-TW" altLang="de-DE" dirty="0" smtClean="0"/>
              <a:t>你</a:t>
            </a:r>
            <a:r>
              <a:rPr lang="zh-TW" altLang="de-DE" dirty="0"/>
              <a:t>的</a:t>
            </a:r>
            <a:r>
              <a:rPr lang="zh-TW" altLang="de-DE" dirty="0" smtClean="0"/>
              <a:t>要求</a:t>
            </a:r>
            <a:r>
              <a:rPr lang="zh-CN" altLang="de-DE" dirty="0" smtClean="0"/>
              <a:t>。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7535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de-DE" dirty="0"/>
              <a:t>不是不知 只因不信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4297363"/>
          </a:xfrm>
        </p:spPr>
        <p:txBody>
          <a:bodyPr/>
          <a:lstStyle/>
          <a:p>
            <a:r>
              <a:rPr lang="zh-CN" altLang="de-DE" dirty="0" smtClean="0"/>
              <a:t>应用：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耶稣</a:t>
            </a:r>
            <a:r>
              <a:rPr lang="zh-TW" altLang="de-DE" dirty="0" smtClean="0"/>
              <a:t>主</a:t>
            </a:r>
            <a:r>
              <a:rPr lang="zh-CN" altLang="de-DE" dirty="0" smtClean="0"/>
              <a:t>动</a:t>
            </a:r>
            <a:r>
              <a:rPr lang="zh-TW" altLang="de-DE" dirty="0" smtClean="0"/>
              <a:t>的</a:t>
            </a:r>
            <a:r>
              <a:rPr lang="zh-CN" altLang="de-DE" dirty="0" smtClean="0"/>
              <a:t>洁净</a:t>
            </a:r>
            <a:r>
              <a:rPr lang="zh-CN" altLang="de-DE" dirty="0"/>
              <a:t>圣殿</a:t>
            </a:r>
            <a:endParaRPr lang="zh-TW" altLang="de-DE" dirty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耶稣</a:t>
            </a:r>
            <a:r>
              <a:rPr lang="zh-TW" altLang="de-DE" dirty="0" smtClean="0"/>
              <a:t>的</a:t>
            </a:r>
            <a:r>
              <a:rPr lang="zh-CN" altLang="de-DE" dirty="0" smtClean="0"/>
              <a:t>权柄</a:t>
            </a:r>
            <a:r>
              <a:rPr lang="zh-CN" altLang="de-DE" dirty="0"/>
              <a:t>从</a:t>
            </a:r>
            <a:r>
              <a:rPr lang="zh-TW" altLang="de-DE" dirty="0" smtClean="0"/>
              <a:t>他</a:t>
            </a:r>
            <a:r>
              <a:rPr lang="zh-TW" altLang="de-DE" dirty="0"/>
              <a:t>的</a:t>
            </a:r>
            <a:r>
              <a:rPr lang="zh-TW" altLang="de-DE" dirty="0" smtClean="0"/>
              <a:t>行</a:t>
            </a:r>
            <a:r>
              <a:rPr lang="zh-CN" altLang="de-DE" dirty="0" smtClean="0"/>
              <a:t>动</a:t>
            </a:r>
            <a:r>
              <a:rPr lang="zh-TW" altLang="de-DE" dirty="0" smtClean="0"/>
              <a:t>和</a:t>
            </a:r>
            <a:r>
              <a:rPr lang="zh-CN" altLang="de-DE" dirty="0" smtClean="0"/>
              <a:t>教训</a:t>
            </a:r>
            <a:r>
              <a:rPr lang="zh-TW" altLang="de-DE" dirty="0" smtClean="0"/>
              <a:t>而</a:t>
            </a:r>
            <a:r>
              <a:rPr lang="zh-CN" altLang="de-DE" dirty="0" smtClean="0"/>
              <a:t>来</a:t>
            </a:r>
            <a:endParaRPr lang="zh-TW" altLang="de-DE" dirty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不</a:t>
            </a:r>
            <a:r>
              <a:rPr lang="zh-TW" altLang="de-DE" dirty="0"/>
              <a:t>信的</a:t>
            </a:r>
            <a:r>
              <a:rPr lang="zh-TW" altLang="de-DE" dirty="0" smtClean="0"/>
              <a:t>人</a:t>
            </a:r>
            <a:r>
              <a:rPr lang="zh-CN" altLang="de-DE" dirty="0" smtClean="0"/>
              <a:t>“</a:t>
            </a:r>
            <a:r>
              <a:rPr lang="zh-CN" altLang="de-DE" dirty="0"/>
              <a:t>为</a:t>
            </a:r>
            <a:r>
              <a:rPr lang="zh-TW" altLang="de-DE" dirty="0" smtClean="0"/>
              <a:t>不</a:t>
            </a:r>
            <a:r>
              <a:rPr lang="zh-TW" altLang="de-DE" dirty="0"/>
              <a:t>信而不</a:t>
            </a:r>
            <a:r>
              <a:rPr lang="zh-TW" altLang="de-DE" dirty="0" smtClean="0"/>
              <a:t>信</a:t>
            </a:r>
            <a:r>
              <a:rPr lang="zh-CN" altLang="de-DE" dirty="0" smtClean="0"/>
              <a:t>”</a:t>
            </a:r>
            <a:endParaRPr lang="zh-TW" altLang="de-DE" dirty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心里</a:t>
            </a:r>
            <a:r>
              <a:rPr lang="zh-TW" altLang="de-DE" dirty="0"/>
              <a:t>明白的人也</a:t>
            </a:r>
            <a:r>
              <a:rPr lang="zh-TW" altLang="de-DE" dirty="0" smtClean="0"/>
              <a:t>可以</a:t>
            </a:r>
            <a:r>
              <a:rPr lang="zh-CN" altLang="de-DE" dirty="0" smtClean="0"/>
              <a:t>“</a:t>
            </a:r>
            <a:r>
              <a:rPr lang="zh-CN" altLang="de-DE" dirty="0"/>
              <a:t>为</a:t>
            </a:r>
            <a:r>
              <a:rPr lang="zh-TW" altLang="de-DE" dirty="0" smtClean="0"/>
              <a:t>不</a:t>
            </a:r>
            <a:r>
              <a:rPr lang="zh-TW" altLang="de-DE" dirty="0"/>
              <a:t>信而不</a:t>
            </a:r>
            <a:r>
              <a:rPr lang="zh-TW" altLang="de-DE" dirty="0" smtClean="0"/>
              <a:t>信</a:t>
            </a:r>
            <a:r>
              <a:rPr lang="zh-CN" altLang="de-DE" dirty="0" smtClean="0"/>
              <a:t>”</a:t>
            </a:r>
            <a:endParaRPr lang="zh-TW" altLang="de-DE" dirty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心里柔</a:t>
            </a:r>
            <a:r>
              <a:rPr lang="zh-CN" altLang="de-DE" dirty="0" smtClean="0"/>
              <a:t>软</a:t>
            </a:r>
            <a:r>
              <a:rPr lang="zh-TW" altLang="de-DE" dirty="0" smtClean="0"/>
              <a:t>的</a:t>
            </a:r>
            <a:r>
              <a:rPr lang="zh-TW" altLang="de-DE" dirty="0"/>
              <a:t>人可以</a:t>
            </a:r>
            <a:r>
              <a:rPr lang="zh-TW" altLang="de-DE" dirty="0" smtClean="0"/>
              <a:t>改</a:t>
            </a:r>
            <a:r>
              <a:rPr lang="zh-CN" altLang="de-DE" dirty="0"/>
              <a:t>变</a:t>
            </a:r>
            <a:r>
              <a:rPr lang="zh-TW" altLang="de-DE" dirty="0" smtClean="0"/>
              <a:t>原</a:t>
            </a:r>
            <a:r>
              <a:rPr lang="zh-CN" altLang="de-DE" dirty="0" smtClean="0"/>
              <a:t>来</a:t>
            </a:r>
            <a:r>
              <a:rPr lang="zh-TW" altLang="de-DE" dirty="0" smtClean="0"/>
              <a:t>的</a:t>
            </a:r>
            <a:r>
              <a:rPr lang="zh-CN" altLang="de-DE" dirty="0" smtClean="0"/>
              <a:t>决</a:t>
            </a:r>
            <a:r>
              <a:rPr lang="zh-TW" altLang="de-DE" dirty="0" smtClean="0"/>
              <a:t>定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/>
              <a:t>口里</a:t>
            </a:r>
            <a:r>
              <a:rPr lang="zh-TW" altLang="de-DE" dirty="0" smtClean="0"/>
              <a:t>柔</a:t>
            </a:r>
            <a:r>
              <a:rPr lang="zh-CN" altLang="de-DE" dirty="0" smtClean="0"/>
              <a:t>软</a:t>
            </a:r>
            <a:r>
              <a:rPr lang="zh-TW" altLang="de-DE" dirty="0" smtClean="0"/>
              <a:t>的人</a:t>
            </a:r>
            <a:r>
              <a:rPr lang="zh-CN" altLang="de-DE" dirty="0" smtClean="0"/>
              <a:t>并</a:t>
            </a:r>
            <a:r>
              <a:rPr lang="zh-TW" altLang="de-DE" dirty="0" smtClean="0"/>
              <a:t>不一定</a:t>
            </a:r>
            <a:r>
              <a:rPr lang="zh-TW" altLang="de-DE" dirty="0"/>
              <a:t>是心</a:t>
            </a:r>
            <a:r>
              <a:rPr lang="zh-TW" altLang="de-DE" dirty="0" smtClean="0"/>
              <a:t>不</a:t>
            </a:r>
            <a:r>
              <a:rPr lang="zh-CN" altLang="de-DE" dirty="0" smtClean="0"/>
              <a:t>刚</a:t>
            </a:r>
            <a:r>
              <a:rPr lang="zh-TW" altLang="de-DE" dirty="0" smtClean="0"/>
              <a:t>硬</a:t>
            </a:r>
            <a:endParaRPr lang="zh-TW" altLang="de-DE" dirty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 smtClean="0"/>
              <a:t>放下</a:t>
            </a:r>
            <a:r>
              <a:rPr lang="zh-TW" altLang="de-DE" dirty="0"/>
              <a:t>自己的</a:t>
            </a:r>
            <a:r>
              <a:rPr lang="zh-TW" altLang="de-DE" dirty="0" smtClean="0"/>
              <a:t>成</a:t>
            </a:r>
            <a:r>
              <a:rPr lang="zh-CN" altLang="de-DE" dirty="0" smtClean="0"/>
              <a:t>见</a:t>
            </a:r>
            <a:r>
              <a:rPr lang="zh-TW" altLang="de-DE" dirty="0" smtClean="0"/>
              <a:t>，</a:t>
            </a:r>
            <a:r>
              <a:rPr lang="zh-TW" altLang="de-DE" dirty="0"/>
              <a:t>以</a:t>
            </a:r>
            <a:r>
              <a:rPr lang="zh-TW" altLang="de-DE" dirty="0" smtClean="0"/>
              <a:t>行</a:t>
            </a:r>
            <a:r>
              <a:rPr lang="zh-CN" altLang="de-DE" dirty="0" smtClean="0"/>
              <a:t>动</a:t>
            </a:r>
            <a:r>
              <a:rPr lang="zh-TW" altLang="de-DE" dirty="0" smtClean="0"/>
              <a:t>回</a:t>
            </a:r>
            <a:r>
              <a:rPr lang="zh-CN" altLang="de-DE" dirty="0" smtClean="0"/>
              <a:t>应</a:t>
            </a:r>
            <a:r>
              <a:rPr lang="zh-TW" altLang="de-DE" dirty="0" smtClean="0"/>
              <a:t>神</a:t>
            </a:r>
            <a:r>
              <a:rPr lang="zh-TW" altLang="de-DE" dirty="0"/>
              <a:t>的呼召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de-DE" dirty="0"/>
              <a:t>不是不知 只因不信</a:t>
            </a:r>
            <a:endParaRPr lang="zh-CN" altLang="en-US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r>
              <a:rPr lang="zh-CN" altLang="de-DE" dirty="0" smtClean="0"/>
              <a:t>总结：</a:t>
            </a:r>
            <a:endParaRPr lang="de-DE" altLang="zh-CN" dirty="0" smtClean="0"/>
          </a:p>
          <a:p>
            <a:endParaRPr lang="de-DE" altLang="zh-CN" dirty="0"/>
          </a:p>
          <a:p>
            <a:r>
              <a:rPr lang="zh-CN" altLang="de-DE" dirty="0"/>
              <a:t>耶稣</a:t>
            </a:r>
            <a:r>
              <a:rPr lang="zh-TW" altLang="de-DE" dirty="0" smtClean="0"/>
              <a:t>基督</a:t>
            </a:r>
            <a:r>
              <a:rPr lang="zh-TW" altLang="de-DE" dirty="0"/>
              <a:t>的道理、大能和</a:t>
            </a:r>
            <a:r>
              <a:rPr lang="zh-TW" altLang="de-DE" dirty="0" smtClean="0"/>
              <a:t>感</a:t>
            </a:r>
            <a:r>
              <a:rPr lang="zh-CN" altLang="de-DE" dirty="0" smtClean="0"/>
              <a:t>动</a:t>
            </a:r>
            <a:r>
              <a:rPr lang="zh-TW" altLang="de-DE" dirty="0" smtClean="0"/>
              <a:t>能</a:t>
            </a:r>
            <a:r>
              <a:rPr lang="zh-TW" altLang="de-DE" dirty="0"/>
              <a:t>拯救和</a:t>
            </a:r>
            <a:r>
              <a:rPr lang="zh-TW" altLang="de-DE" dirty="0" smtClean="0"/>
              <a:t>改</a:t>
            </a:r>
            <a:r>
              <a:rPr lang="zh-CN" altLang="de-DE" dirty="0" smtClean="0"/>
              <a:t>变</a:t>
            </a:r>
            <a:r>
              <a:rPr lang="zh-TW" altLang="de-DE" dirty="0" smtClean="0"/>
              <a:t>一切</a:t>
            </a:r>
            <a:r>
              <a:rPr lang="zh-TW" altLang="de-DE" dirty="0"/>
              <a:t>的人；人不是不能明白，只是人不要存</a:t>
            </a:r>
            <a:r>
              <a:rPr lang="zh-TW" altLang="de-DE" dirty="0" smtClean="0"/>
              <a:t>一</a:t>
            </a:r>
            <a:r>
              <a:rPr lang="zh-CN" altLang="de-DE" dirty="0" smtClean="0"/>
              <a:t>个刚</a:t>
            </a:r>
            <a:r>
              <a:rPr lang="zh-TW" altLang="de-DE" dirty="0" smtClean="0"/>
              <a:t>硬</a:t>
            </a:r>
            <a:r>
              <a:rPr lang="zh-TW" altLang="de-DE" dirty="0"/>
              <a:t>的心去</a:t>
            </a:r>
            <a:r>
              <a:rPr lang="zh-TW" altLang="de-DE" dirty="0" smtClean="0"/>
              <a:t>拒</a:t>
            </a:r>
            <a:r>
              <a:rPr lang="zh-CN" altLang="de-DE" dirty="0" smtClean="0"/>
              <a:t>绝</a:t>
            </a:r>
            <a:r>
              <a:rPr lang="zh-TW" altLang="de-DE" dirty="0" smtClean="0"/>
              <a:t>救</a:t>
            </a:r>
            <a:r>
              <a:rPr lang="zh-TW" altLang="de-DE" dirty="0"/>
              <a:t>恩。</a:t>
            </a:r>
            <a:endParaRPr lang="zh-CN" altLang="de-DE" dirty="0" smtClean="0"/>
          </a:p>
          <a:p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Bildschirmpräsentation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14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不是不知 只因不信</vt:lpstr>
      <vt:lpstr>不是不知 只因不信</vt:lpstr>
      <vt:lpstr>不是不知 只因不信</vt:lpstr>
      <vt:lpstr>不是不知 只因不信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Gino</cp:lastModifiedBy>
  <cp:revision>940</cp:revision>
  <cp:lastPrinted>2014-11-07T16:08:42Z</cp:lastPrinted>
  <dcterms:created xsi:type="dcterms:W3CDTF">2013-12-13T09:03:28Z</dcterms:created>
  <dcterms:modified xsi:type="dcterms:W3CDTF">2015-11-07T00:04:45Z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