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  <p:sldMasterId id="2147483672" r:id="rId3"/>
  </p:sldMasterIdLst>
  <p:handoutMasterIdLst>
    <p:handoutMasterId r:id="rId10"/>
  </p:handoutMasterIdLst>
  <p:sldIdLst>
    <p:sldId id="634" r:id="rId4"/>
    <p:sldId id="863" r:id="rId5"/>
    <p:sldId id="864" r:id="rId6"/>
    <p:sldId id="1157" r:id="rId7"/>
    <p:sldId id="1197" r:id="rId8"/>
    <p:sldId id="1159" r:id="rId9"/>
  </p:sldIdLst>
  <p:sldSz cx="9144000" cy="6858000" type="screen4x3"/>
  <p:notesSz cx="6858000" cy="9715500"/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pitchFamily="34" charset="0"/>
        <a:ea typeface="SimSun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pitchFamily="34" charset="0"/>
        <a:ea typeface="SimSun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pitchFamily="34" charset="0"/>
        <a:ea typeface="SimSun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pitchFamily="34" charset="0"/>
        <a:ea typeface="SimSun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pitchFamily="34" charset="0"/>
        <a:ea typeface="SimSun" pitchFamily="2" charset="-122"/>
        <a:cs typeface="+mn-cs"/>
      </a:defRPr>
    </a:lvl5pPr>
    <a:lvl6pPr marL="2286000" algn="l" defTabSz="914400" rtl="0" eaLnBrk="1" latinLnBrk="0" hangingPunct="1">
      <a:defRPr sz="4400" kern="1200">
        <a:solidFill>
          <a:schemeClr val="tx1"/>
        </a:solidFill>
        <a:latin typeface="Arial" pitchFamily="34" charset="0"/>
        <a:ea typeface="SimSun" pitchFamily="2" charset="-122"/>
        <a:cs typeface="+mn-cs"/>
      </a:defRPr>
    </a:lvl6pPr>
    <a:lvl7pPr marL="2743200" algn="l" defTabSz="914400" rtl="0" eaLnBrk="1" latinLnBrk="0" hangingPunct="1">
      <a:defRPr sz="4400" kern="1200">
        <a:solidFill>
          <a:schemeClr val="tx1"/>
        </a:solidFill>
        <a:latin typeface="Arial" pitchFamily="34" charset="0"/>
        <a:ea typeface="SimSun" pitchFamily="2" charset="-122"/>
        <a:cs typeface="+mn-cs"/>
      </a:defRPr>
    </a:lvl7pPr>
    <a:lvl8pPr marL="3200400" algn="l" defTabSz="914400" rtl="0" eaLnBrk="1" latinLnBrk="0" hangingPunct="1">
      <a:defRPr sz="4400" kern="1200">
        <a:solidFill>
          <a:schemeClr val="tx1"/>
        </a:solidFill>
        <a:latin typeface="Arial" pitchFamily="34" charset="0"/>
        <a:ea typeface="SimSun" pitchFamily="2" charset="-122"/>
        <a:cs typeface="+mn-cs"/>
      </a:defRPr>
    </a:lvl8pPr>
    <a:lvl9pPr marL="3657600" algn="l" defTabSz="914400" rtl="0" eaLnBrk="1" latinLnBrk="0" hangingPunct="1">
      <a:defRPr sz="4400" kern="1200">
        <a:solidFill>
          <a:schemeClr val="tx1"/>
        </a:solidFill>
        <a:latin typeface="Arial" pitchFamily="34" charset="0"/>
        <a:ea typeface="SimSun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clrMode="bw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CC"/>
    <a:srgbClr val="A7E13F"/>
    <a:srgbClr val="FF0000"/>
    <a:srgbClr val="003300"/>
    <a:srgbClr val="FFFFCC"/>
    <a:srgbClr val="FFFFFF"/>
    <a:srgbClr val="FFFF99"/>
    <a:srgbClr val="99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66" autoAdjust="0"/>
    <p:restoredTop sz="94660"/>
  </p:normalViewPr>
  <p:slideViewPr>
    <p:cSldViewPr>
      <p:cViewPr varScale="1">
        <p:scale>
          <a:sx n="80" d="100"/>
          <a:sy n="80" d="100"/>
        </p:scale>
        <p:origin x="792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-7291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presProps" Target="presProps.xml"/><Relationship Id="rId5" Type="http://schemas.openxmlformats.org/officeDocument/2006/relationships/slide" Target="slides/slide2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846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846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228138"/>
            <a:ext cx="29718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846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9228138"/>
            <a:ext cx="29718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4C3FFB22-A0F9-442F-A1AB-BB1D97FFE247}" type="slidenum">
              <a:rPr lang="en-US" altLang="zh-CN"/>
              <a:pPr/>
              <a:t>‹Nr.›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0206879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F3E2C2E-5C17-42A9-B724-7303A0695B7E}" type="slidenum">
              <a:rPr lang="en-US" altLang="zh-CN"/>
              <a:pPr/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2AB7B5A-C487-41D6-B455-43ED4790280B}" type="slidenum">
              <a:rPr lang="en-US" altLang="zh-CN"/>
              <a:pPr/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1608137-12F1-4249-9961-561C42D3A202}" type="slidenum">
              <a:rPr lang="en-US" altLang="zh-CN"/>
              <a:pPr/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BAE976-682D-4123-B0E6-8CAEEEE2F447}" type="datetimeFigureOut">
              <a:rPr lang="de-DE" altLang="zh-CN"/>
              <a:pPr>
                <a:defRPr/>
              </a:pPr>
              <a:t>15.10.2015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62DA99-DDA5-4CAC-A7B7-7D78AC6DE726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DCDFC7-4085-41CA-8645-303684298579}" type="datetimeFigureOut">
              <a:rPr lang="de-DE" altLang="zh-CN"/>
              <a:pPr>
                <a:defRPr/>
              </a:pPr>
              <a:t>15.10.2015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3E4A0A-7A7B-4A3C-A9A9-AEDB6F909321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3645D0-CA94-4960-A7D2-DCF6E559D7FA}" type="datetimeFigureOut">
              <a:rPr lang="de-DE" altLang="zh-CN"/>
              <a:pPr>
                <a:defRPr/>
              </a:pPr>
              <a:t>15.10.2015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C14E01-CE99-478D-B9E8-D18DAB107980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E6C636-F7E0-4609-991C-CD50C8C44094}" type="datetimeFigureOut">
              <a:rPr lang="de-DE" altLang="zh-CN"/>
              <a:pPr>
                <a:defRPr/>
              </a:pPr>
              <a:t>15.10.2015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FBB9C8-B6DD-4FC4-B02E-5D10359DA6A5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62CBD7-AC57-4CB1-B085-B856BBC2E836}" type="datetimeFigureOut">
              <a:rPr lang="de-DE" altLang="zh-CN"/>
              <a:pPr>
                <a:defRPr/>
              </a:pPr>
              <a:t>15.10.2015</a:t>
            </a:fld>
            <a:endParaRPr lang="de-DE" altLang="zh-CN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2116E3-1500-4B1C-BB7F-3DCD06BF4AB2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0C1170-F232-442C-B46B-33554AB47AB1}" type="datetimeFigureOut">
              <a:rPr lang="de-DE" altLang="zh-CN"/>
              <a:pPr>
                <a:defRPr/>
              </a:pPr>
              <a:t>15.10.2015</a:t>
            </a:fld>
            <a:endParaRPr lang="de-DE" altLang="zh-CN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3AAE26-1259-4B68-880F-4069124230CD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40BE40-1B93-4609-8936-FD3AEC6847D3}" type="datetimeFigureOut">
              <a:rPr lang="de-DE" altLang="zh-CN"/>
              <a:pPr>
                <a:defRPr/>
              </a:pPr>
              <a:t>15.10.2015</a:t>
            </a:fld>
            <a:endParaRPr lang="de-DE" altLang="zh-CN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C1A1DA-A202-4E22-AA49-2478065B0D32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1502F9-C817-4E75-9FA2-7E09A76576EC}" type="datetimeFigureOut">
              <a:rPr lang="de-DE" altLang="zh-CN"/>
              <a:pPr>
                <a:defRPr/>
              </a:pPr>
              <a:t>15.10.2015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FAA468-D177-4F71-A438-8CB68C43DE3F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810500" cy="4297362"/>
          </a:xfrm>
        </p:spPr>
        <p:txBody>
          <a:bodyPr/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04808E-37EB-4587-9D49-A085751D5DA8}" type="slidenum">
              <a:rPr lang="en-US" altLang="zh-CN"/>
              <a:pPr/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BD7AF5-ED8F-425E-9D45-55649DD3D930}" type="datetimeFigureOut">
              <a:rPr lang="de-DE" altLang="zh-CN"/>
              <a:pPr>
                <a:defRPr/>
              </a:pPr>
              <a:t>15.10.2015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466E94-2965-4300-A44F-D5F43888DDCA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8A23FF-2F2F-4CEB-8611-5BA4F5057075}" type="datetimeFigureOut">
              <a:rPr lang="de-DE" altLang="zh-CN"/>
              <a:pPr>
                <a:defRPr/>
              </a:pPr>
              <a:t>15.10.2015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9C48FD-556E-4FA9-8F0F-8E873AE817AD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79FE53-4270-41FF-9951-A3567C706256}" type="datetimeFigureOut">
              <a:rPr lang="de-DE" altLang="zh-CN"/>
              <a:pPr>
                <a:defRPr/>
              </a:pPr>
              <a:t>15.10.2015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A7BEC4-6CC9-4A56-9B3C-CD2D61415681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D88537-82A6-4F7A-ACC9-D63CCADE6354}" type="datetimeFigureOut">
              <a:rPr lang="de-DE" altLang="zh-CN"/>
              <a:pPr>
                <a:defRPr/>
              </a:pPr>
              <a:t>15.10.2015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74F1B0-AA22-4DA2-9DC4-2DC9C75115D3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CDC6AA-CF3F-4E92-A31D-193C67AC850E}" type="datetimeFigureOut">
              <a:rPr lang="de-DE" altLang="zh-CN"/>
              <a:pPr>
                <a:defRPr/>
              </a:pPr>
              <a:t>15.10.2015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D5AF80-C73C-4156-97B3-CF791CFE77B8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AFEE03-3CC4-4990-AA04-02C2230185BF}" type="datetimeFigureOut">
              <a:rPr lang="de-DE" altLang="zh-CN"/>
              <a:pPr>
                <a:defRPr/>
              </a:pPr>
              <a:t>15.10.2015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84E513-1D55-4ADE-B4F7-BBC095688B88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A64F8B-DA41-4857-994E-EDD5861AEED5}" type="datetimeFigureOut">
              <a:rPr lang="de-DE" altLang="zh-CN"/>
              <a:pPr>
                <a:defRPr/>
              </a:pPr>
              <a:t>15.10.2015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FB434A-5EBC-477B-AC87-7BA24EF9DFCD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2FCEC5-7251-408C-8993-AB3A11967D8A}" type="datetimeFigureOut">
              <a:rPr lang="de-DE" altLang="zh-CN"/>
              <a:pPr>
                <a:defRPr/>
              </a:pPr>
              <a:t>15.10.2015</a:t>
            </a:fld>
            <a:endParaRPr lang="de-DE" altLang="zh-CN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6B6025-B59F-4777-9851-FEC0B20D4C55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54499E-286C-4A17-9831-225121AA5E26}" type="datetimeFigureOut">
              <a:rPr lang="de-DE" altLang="zh-CN"/>
              <a:pPr>
                <a:defRPr/>
              </a:pPr>
              <a:t>15.10.2015</a:t>
            </a:fld>
            <a:endParaRPr lang="de-DE" altLang="zh-CN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1F48B5-6385-4229-84E8-91DE13279889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F9B783-60C9-44E3-8CBC-7D6867043BF4}" type="datetimeFigureOut">
              <a:rPr lang="de-DE" altLang="zh-CN"/>
              <a:pPr>
                <a:defRPr/>
              </a:pPr>
              <a:t>15.10.2015</a:t>
            </a:fld>
            <a:endParaRPr lang="de-DE" altLang="zh-CN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B04847-6192-4721-A6FB-4B9321D30771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FBAA56-07C4-452B-96FB-926DB841239A}" type="slidenum">
              <a:rPr lang="en-US" altLang="zh-CN"/>
              <a:pPr/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78D124-8D68-4663-B960-1D25D7C4E94F}" type="datetimeFigureOut">
              <a:rPr lang="de-DE" altLang="zh-CN"/>
              <a:pPr>
                <a:defRPr/>
              </a:pPr>
              <a:t>15.10.2015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80C324-434E-42B4-9994-C668B7041B01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928DFB-65D5-4609-9E7C-350DCC4C757C}" type="datetimeFigureOut">
              <a:rPr lang="de-DE" altLang="zh-CN"/>
              <a:pPr>
                <a:defRPr/>
              </a:pPr>
              <a:t>15.10.2015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2327FA-D115-4163-916C-51F619A671AB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B40A84-4234-42B5-9631-5D03AC0766A2}" type="datetimeFigureOut">
              <a:rPr lang="de-DE" altLang="zh-CN"/>
              <a:pPr>
                <a:defRPr/>
              </a:pPr>
              <a:t>15.10.2015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959E96-5D50-4D40-A4DA-33802EC64F51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9190A0-972C-4881-B663-F117E280C74C}" type="datetimeFigureOut">
              <a:rPr lang="de-DE" altLang="zh-CN"/>
              <a:pPr>
                <a:defRPr/>
              </a:pPr>
              <a:t>15.10.2015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58F3B4-6927-4BFC-8131-E30524F6A0B4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2265E5F-BE8C-4964-9FDA-27F278A3EE71}" type="slidenum">
              <a:rPr lang="en-US" altLang="zh-CN"/>
              <a:pPr/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C2A11B-17CE-4057-AFAF-C286626B8EB6}" type="slidenum">
              <a:rPr lang="en-US" altLang="zh-CN"/>
              <a:pPr/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C7C147D-A94D-4082-8EE1-56B56EFC1F1D}" type="slidenum">
              <a:rPr lang="en-US" altLang="zh-CN"/>
              <a:pPr/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DC36CA-14E2-4D26-BF46-62C5502B5D23}" type="slidenum">
              <a:rPr lang="en-US" altLang="zh-CN"/>
              <a:pPr/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724452A-8DB9-477D-9C32-0A6E5F09FE61}" type="slidenum">
              <a:rPr lang="en-US" altLang="zh-CN"/>
              <a:pPr/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948EBEE-51A8-4B05-9A9B-62A237DD0AE8}" type="slidenum">
              <a:rPr lang="en-US" altLang="zh-CN"/>
              <a:pPr/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47700" y="1349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12900"/>
            <a:ext cx="7391400" cy="429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单击此处编辑母版文本样式母版文本样式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57A78AFD-4650-4C0D-B416-CBD265E78AAE}" type="slidenum">
              <a:rPr lang="en-US" altLang="zh-CN"/>
              <a:pPr/>
              <a:t>‹Nr.›</a:t>
            </a:fld>
            <a:endParaRPr lang="en-US" altLang="zh-CN"/>
          </a:p>
        </p:txBody>
      </p:sp>
      <p:pic>
        <p:nvPicPr>
          <p:cNvPr id="1031" name="Picture 4" descr="mgj_10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7924800" y="0"/>
            <a:ext cx="1219200" cy="146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2" name="Line 5"/>
          <p:cNvSpPr>
            <a:spLocks noChangeShapeType="1"/>
          </p:cNvSpPr>
          <p:nvPr userDrawn="1"/>
        </p:nvSpPr>
        <p:spPr bwMode="auto">
          <a:xfrm>
            <a:off x="647700" y="1079500"/>
            <a:ext cx="7277100" cy="33338"/>
          </a:xfrm>
          <a:prstGeom prst="line">
            <a:avLst/>
          </a:prstGeom>
          <a:noFill/>
          <a:ln w="76200">
            <a:solidFill>
              <a:srgbClr val="A7E13F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panose="02010609060101010101" pitchFamily="49" charset="-122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9pPr>
    </p:titleStyle>
    <p:bodyStyle>
      <a:lvl1pPr algn="just" rtl="0" eaLnBrk="0" fontAlgn="base" hangingPunct="0">
        <a:spcBef>
          <a:spcPct val="20000"/>
        </a:spcBef>
        <a:spcAft>
          <a:spcPct val="0"/>
        </a:spcAft>
        <a:defRPr kumimoji="1" sz="3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SimHei" panose="02010609060101010101" pitchFamily="49" charset="-122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elplatzhalter 1"/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 smtClean="0"/>
              <a:t>单击</a:t>
            </a:r>
            <a:endParaRPr lang="de-DE" altLang="zh-CN" smtClean="0"/>
          </a:p>
        </p:txBody>
      </p:sp>
      <p:sp>
        <p:nvSpPr>
          <p:cNvPr id="2051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altLang="zh-CN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E5C35C92-4C49-494D-A392-B55D1B9C716F}" type="datetimeFigureOut">
              <a:rPr lang="de-DE" altLang="zh-CN"/>
              <a:pPr>
                <a:defRPr/>
              </a:pPr>
              <a:t>15.10.2015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858AC3AB-E017-4EA2-8A32-C2DC0AA883B7}" type="slidenum">
              <a:rPr lang="de-DE" altLang="zh-CN"/>
              <a:pPr/>
              <a:t>‹Nr.›</a:t>
            </a:fld>
            <a:endParaRPr lang="de-DE" altLang="zh-CN"/>
          </a:p>
        </p:txBody>
      </p:sp>
      <p:pic>
        <p:nvPicPr>
          <p:cNvPr id="2055" name="Picture 4" descr="mgj_10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7272338" y="0"/>
            <a:ext cx="1871662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Line 5"/>
          <p:cNvSpPr>
            <a:spLocks noChangeShapeType="1"/>
          </p:cNvSpPr>
          <p:nvPr userDrawn="1"/>
        </p:nvSpPr>
        <p:spPr bwMode="auto">
          <a:xfrm>
            <a:off x="647700" y="1079500"/>
            <a:ext cx="6624638" cy="0"/>
          </a:xfrm>
          <a:prstGeom prst="line">
            <a:avLst/>
          </a:prstGeom>
          <a:noFill/>
          <a:ln w="76200">
            <a:solidFill>
              <a:srgbClr val="A7E13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de-DE">
              <a:ln>
                <a:solidFill>
                  <a:srgbClr val="92D050"/>
                </a:solidFill>
              </a:ln>
              <a:ea typeface="宋体" pitchFamily="2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itchFamily="34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elplatzhalt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 smtClean="0"/>
              <a:t>Titelmasterformat durch Klicken bearbeiten</a:t>
            </a:r>
          </a:p>
        </p:txBody>
      </p:sp>
      <p:sp>
        <p:nvSpPr>
          <p:cNvPr id="3075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 smtClean="0"/>
              <a:t>Textmasterformat bearbeiten</a:t>
            </a:r>
          </a:p>
          <a:p>
            <a:pPr lvl="1"/>
            <a:r>
              <a:rPr lang="de-DE" altLang="zh-CN" smtClean="0"/>
              <a:t>Zweite Ebene</a:t>
            </a:r>
          </a:p>
          <a:p>
            <a:pPr lvl="2"/>
            <a:r>
              <a:rPr lang="de-DE" altLang="zh-CN" smtClean="0"/>
              <a:t>Dritte Ebene</a:t>
            </a:r>
          </a:p>
          <a:p>
            <a:pPr lvl="3"/>
            <a:r>
              <a:rPr lang="de-DE" altLang="zh-CN" smtClean="0"/>
              <a:t>Vierte Ebene</a:t>
            </a:r>
          </a:p>
          <a:p>
            <a:pPr lvl="4"/>
            <a:r>
              <a:rPr lang="de-DE" altLang="zh-CN" smtClean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E0A212D9-60B9-4823-8B49-F23D24F8FBEC}" type="datetimeFigureOut">
              <a:rPr lang="de-DE" altLang="zh-CN"/>
              <a:pPr>
                <a:defRPr/>
              </a:pPr>
              <a:t>15.10.2015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BA02D002-8CE0-4681-8261-753AA4E78781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SimSun" pitchFamily="2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itchFamily="34" charset="0"/>
        <a:defRPr sz="2800" kern="1200">
          <a:solidFill>
            <a:schemeClr val="tx1"/>
          </a:solidFill>
          <a:latin typeface="+mn-lt"/>
          <a:ea typeface="SimSun" pitchFamily="2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6" descr="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2224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09600" y="76200"/>
            <a:ext cx="8077200" cy="533400"/>
          </a:xfrm>
        </p:spPr>
        <p:txBody>
          <a:bodyPr/>
          <a:lstStyle/>
          <a:p>
            <a:pPr eaLnBrk="1" hangingPunct="1">
              <a:defRPr/>
            </a:pPr>
            <a:r>
              <a:rPr kumimoji="0" lang="de-DE" altLang="zh-CN" sz="4000" b="1" dirty="0" smtClean="0">
                <a:solidFill>
                  <a:srgbClr val="99FF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2015</a:t>
            </a:r>
            <a:r>
              <a:rPr kumimoji="0" lang="zh-CN" altLang="en-US" sz="4000" b="1" dirty="0" smtClean="0">
                <a:solidFill>
                  <a:srgbClr val="99FF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年</a:t>
            </a:r>
            <a:r>
              <a:rPr kumimoji="0" lang="de-DE" altLang="zh-CN" sz="4000" b="1" dirty="0" smtClean="0">
                <a:solidFill>
                  <a:srgbClr val="99FF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10</a:t>
            </a:r>
            <a:r>
              <a:rPr kumimoji="0" lang="zh-CN" altLang="en-US" sz="4000" b="1" dirty="0" smtClean="0">
                <a:solidFill>
                  <a:srgbClr val="99FF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月</a:t>
            </a:r>
            <a:r>
              <a:rPr kumimoji="0" lang="de-DE" altLang="zh-CN" sz="4000" b="1" dirty="0" smtClean="0">
                <a:solidFill>
                  <a:srgbClr val="99FF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10</a:t>
            </a:r>
            <a:r>
              <a:rPr kumimoji="0" lang="zh-CN" altLang="en-US" sz="4000" b="1" dirty="0" smtClean="0">
                <a:solidFill>
                  <a:srgbClr val="99FF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日</a:t>
            </a:r>
            <a:r>
              <a:rPr kumimoji="0" lang="zh-CN" altLang="en-US" sz="6000" b="1" dirty="0" smtClean="0">
                <a:solidFill>
                  <a:srgbClr val="99FF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endParaRPr kumimoji="0" lang="zh-CN" altLang="en-US" sz="8800" b="1" dirty="0" smtClean="0">
              <a:solidFill>
                <a:srgbClr val="99FFCC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subTitle" idx="4294967295"/>
          </p:nvPr>
        </p:nvSpPr>
        <p:spPr bwMode="gray">
          <a:xfrm>
            <a:off x="1905000" y="4038600"/>
            <a:ext cx="5432425" cy="167640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</a:pPr>
            <a:r>
              <a:rPr kumimoji="0" lang="zh-CN" altLang="de-DE" b="1" smtClean="0">
                <a:solidFill>
                  <a:schemeClr val="bg1"/>
                </a:solidFill>
              </a:rPr>
              <a:t>不莱梅中文基督徒团契</a:t>
            </a:r>
            <a:endParaRPr kumimoji="0" lang="en-US" altLang="zh-CN" b="1" smtClean="0">
              <a:solidFill>
                <a:schemeClr val="bg1"/>
              </a:solidFill>
            </a:endParaRPr>
          </a:p>
          <a:p>
            <a:pPr algn="ctr" eaLnBrk="1" hangingPunct="1">
              <a:lnSpc>
                <a:spcPct val="120000"/>
              </a:lnSpc>
            </a:pPr>
            <a:r>
              <a:rPr kumimoji="0" lang="zh-CN" altLang="en-US" b="1" smtClean="0">
                <a:solidFill>
                  <a:schemeClr val="bg1"/>
                </a:solidFill>
              </a:rPr>
              <a:t>请肃静并关闭手机</a:t>
            </a:r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381000" y="1660525"/>
            <a:ext cx="83820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algn="just">
              <a:spcBef>
                <a:spcPct val="20000"/>
              </a:spcBef>
              <a:defRPr kumimoji="1" sz="3400">
                <a:solidFill>
                  <a:schemeClr val="tx1"/>
                </a:solidFill>
                <a:latin typeface="SimHei" pitchFamily="49" charset="-122"/>
                <a:ea typeface="SimHei" pitchFamily="49" charset="-122"/>
              </a:defRPr>
            </a:lvl1pPr>
            <a:lvl2pPr marL="37931725" indent="-37474525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r>
              <a:rPr kumimoji="0" lang="zh-CN" altLang="en-US" sz="80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主 日 崇 拜</a:t>
            </a:r>
            <a:endParaRPr kumimoji="0" lang="zh-CN" altLang="en-US" sz="8000" b="1" dirty="0" smtClean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de-DE" smtClean="0"/>
              <a:t>主日证道</a:t>
            </a:r>
            <a:endParaRPr lang="de-DE" altLang="zh-CN" smtClean="0"/>
          </a:p>
        </p:txBody>
      </p:sp>
      <p:sp>
        <p:nvSpPr>
          <p:cNvPr id="47107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/>
            <a:endParaRPr lang="de-DE" altLang="zh-CN" sz="6600" dirty="0" smtClean="0"/>
          </a:p>
          <a:p>
            <a:pPr algn="ctr" eaLnBrk="1" hangingPunct="1"/>
            <a:r>
              <a:rPr lang="zh-CN" altLang="de-DE" sz="6600" dirty="0"/>
              <a:t>天国的</a:t>
            </a:r>
            <a:r>
              <a:rPr lang="zh-CN" altLang="de-DE" sz="6600" dirty="0" smtClean="0"/>
              <a:t>比喻</a:t>
            </a:r>
            <a:endParaRPr lang="de-DE" altLang="zh-CN" sz="6600" dirty="0" smtClean="0"/>
          </a:p>
          <a:p>
            <a:pPr algn="ctr" eaLnBrk="1" hangingPunct="1"/>
            <a:r>
              <a:rPr lang="zh-CN" altLang="de-DE" sz="6600" dirty="0" smtClean="0"/>
              <a:t>教会</a:t>
            </a:r>
            <a:r>
              <a:rPr lang="zh-CN" altLang="de-DE" sz="6600" dirty="0"/>
              <a:t>的使命</a:t>
            </a:r>
            <a:endParaRPr lang="zh-CN" altLang="en-US" sz="6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de-DE" dirty="0"/>
              <a:t>天国的</a:t>
            </a:r>
            <a:r>
              <a:rPr lang="zh-CN" altLang="de-DE" dirty="0" smtClean="0"/>
              <a:t>比喻 教会</a:t>
            </a:r>
            <a:r>
              <a:rPr lang="zh-CN" altLang="de-DE" dirty="0"/>
              <a:t>的使命</a:t>
            </a:r>
            <a:endParaRPr lang="zh-CN" altLang="en-US" dirty="0" smtClean="0"/>
          </a:p>
        </p:txBody>
      </p:sp>
      <p:sp>
        <p:nvSpPr>
          <p:cNvPr id="50179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8039100" cy="4297363"/>
          </a:xfrm>
        </p:spPr>
        <p:txBody>
          <a:bodyPr/>
          <a:lstStyle/>
          <a:p>
            <a:r>
              <a:rPr lang="zh-CN" altLang="de-DE" dirty="0" smtClean="0"/>
              <a:t>引言：</a:t>
            </a:r>
          </a:p>
          <a:p>
            <a:r>
              <a:rPr lang="de-DE" altLang="zh-CN" dirty="0"/>
              <a:t>1</a:t>
            </a:r>
            <a:r>
              <a:rPr lang="zh-CN" altLang="de-DE" dirty="0"/>
              <a:t>）天国、神的国</a:t>
            </a:r>
            <a:r>
              <a:rPr lang="zh-CN" altLang="de-DE" dirty="0" smtClean="0"/>
              <a:t>是</a:t>
            </a:r>
            <a:r>
              <a:rPr lang="zh-CN" altLang="de-DE" dirty="0"/>
              <a:t>什么</a:t>
            </a:r>
            <a:r>
              <a:rPr lang="zh-CN" altLang="de-DE" dirty="0" smtClean="0"/>
              <a:t>？</a:t>
            </a:r>
            <a:r>
              <a:rPr lang="zh-CN" altLang="de-DE" dirty="0"/>
              <a:t>是</a:t>
            </a:r>
            <a:r>
              <a:rPr lang="zh-CN" altLang="de-DE" dirty="0" smtClean="0"/>
              <a:t>怎么样</a:t>
            </a:r>
            <a:r>
              <a:rPr lang="zh-CN" altLang="de-DE" dirty="0"/>
              <a:t>的？ </a:t>
            </a:r>
          </a:p>
          <a:p>
            <a:r>
              <a:rPr lang="de-DE" altLang="zh-CN" dirty="0"/>
              <a:t>2</a:t>
            </a:r>
            <a:r>
              <a:rPr lang="zh-CN" altLang="de-DE" dirty="0"/>
              <a:t>）教会是神国的缩影</a:t>
            </a:r>
            <a:r>
              <a:rPr lang="zh-CN" altLang="de-DE" dirty="0" smtClean="0"/>
              <a:t>和</a:t>
            </a:r>
            <a:r>
              <a:rPr lang="zh-CN" altLang="de-DE" dirty="0"/>
              <a:t>象征</a:t>
            </a:r>
            <a:r>
              <a:rPr lang="zh-CN" altLang="de-DE" dirty="0" smtClean="0"/>
              <a:t>？ </a:t>
            </a:r>
            <a:endParaRPr lang="zh-CN" altLang="de-DE" dirty="0"/>
          </a:p>
          <a:p>
            <a:r>
              <a:rPr lang="de-DE" altLang="zh-CN" dirty="0"/>
              <a:t>3</a:t>
            </a:r>
            <a:r>
              <a:rPr lang="zh-CN" altLang="de-DE" dirty="0"/>
              <a:t>）为</a:t>
            </a:r>
            <a:r>
              <a:rPr lang="zh-CN" altLang="de-DE" dirty="0" smtClean="0"/>
              <a:t>什么神</a:t>
            </a:r>
            <a:r>
              <a:rPr lang="zh-CN" altLang="de-DE" dirty="0"/>
              <a:t>暂时容许善与恶同时存在于这个世界呢？ </a:t>
            </a:r>
          </a:p>
          <a:p>
            <a:r>
              <a:rPr lang="de-DE" altLang="zh-CN" dirty="0"/>
              <a:t>4</a:t>
            </a:r>
            <a:r>
              <a:rPr lang="zh-CN" altLang="de-DE" dirty="0"/>
              <a:t>）教会对这个世界的作为，有能力吗？ </a:t>
            </a:r>
          </a:p>
          <a:p>
            <a:r>
              <a:rPr lang="de-DE" altLang="zh-CN" dirty="0"/>
              <a:t>5</a:t>
            </a:r>
            <a:r>
              <a:rPr lang="zh-CN" altLang="de-DE" dirty="0"/>
              <a:t>）教会对这个世界有影响力吗？ </a:t>
            </a:r>
          </a:p>
          <a:p>
            <a:r>
              <a:rPr lang="de-DE" altLang="zh-CN" dirty="0"/>
              <a:t>6</a:t>
            </a:r>
            <a:r>
              <a:rPr lang="zh-CN" altLang="de-DE" dirty="0"/>
              <a:t>）教会的信心与使命为何？ </a:t>
            </a:r>
          </a:p>
          <a:p>
            <a:endParaRPr lang="zh-CN" altLang="de-DE" dirty="0" smtClean="0"/>
          </a:p>
          <a:p>
            <a:endParaRPr lang="de-DE" altLang="zh-CN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01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01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de-DE" dirty="0"/>
              <a:t>天国的比喻 教会的使命</a:t>
            </a:r>
            <a:endParaRPr lang="zh-CN" altLang="en-US" dirty="0" smtClean="0"/>
          </a:p>
        </p:txBody>
      </p:sp>
      <p:sp>
        <p:nvSpPr>
          <p:cNvPr id="50179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962900" cy="4297363"/>
          </a:xfrm>
        </p:spPr>
        <p:txBody>
          <a:bodyPr/>
          <a:lstStyle/>
          <a:p>
            <a:r>
              <a:rPr lang="zh-CN" altLang="de-DE" dirty="0" smtClean="0"/>
              <a:t>经</a:t>
            </a:r>
            <a:r>
              <a:rPr lang="zh-CN" altLang="de-DE" dirty="0"/>
              <a:t>文理解和应用： </a:t>
            </a:r>
          </a:p>
          <a:p>
            <a:r>
              <a:rPr lang="de-DE" altLang="zh-CN" dirty="0"/>
              <a:t>1</a:t>
            </a:r>
            <a:r>
              <a:rPr lang="zh-CN" altLang="de-DE" dirty="0"/>
              <a:t>）神对世界原有美意，魔鬼却心存恶意 </a:t>
            </a:r>
          </a:p>
          <a:p>
            <a:r>
              <a:rPr lang="de-DE" altLang="zh-CN" dirty="0"/>
              <a:t>2</a:t>
            </a:r>
            <a:r>
              <a:rPr lang="zh-CN" altLang="de-DE" dirty="0" smtClean="0"/>
              <a:t>）仆人</a:t>
            </a:r>
            <a:r>
              <a:rPr lang="zh-CN" altLang="de-DE" dirty="0"/>
              <a:t>的建议，主人的考虑 </a:t>
            </a:r>
          </a:p>
          <a:p>
            <a:r>
              <a:rPr lang="de-DE" altLang="zh-CN" dirty="0"/>
              <a:t>3</a:t>
            </a:r>
            <a:r>
              <a:rPr lang="zh-CN" altLang="de-DE" dirty="0"/>
              <a:t>）谁是麦子？ 谁是稗子？ </a:t>
            </a:r>
          </a:p>
          <a:p>
            <a:r>
              <a:rPr lang="de-DE" altLang="zh-CN" dirty="0"/>
              <a:t>4</a:t>
            </a:r>
            <a:r>
              <a:rPr lang="zh-CN" altLang="de-DE" dirty="0"/>
              <a:t>）神的收纳和弃绝的结局 </a:t>
            </a:r>
          </a:p>
          <a:p>
            <a:endParaRPr lang="de-DE" altLang="zh-CN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de-DE" dirty="0"/>
              <a:t>天国的比喻 教会的使命</a:t>
            </a:r>
            <a:endParaRPr lang="zh-CN" altLang="en-US" dirty="0" smtClean="0"/>
          </a:p>
        </p:txBody>
      </p:sp>
      <p:sp>
        <p:nvSpPr>
          <p:cNvPr id="50179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658100" cy="4297363"/>
          </a:xfrm>
        </p:spPr>
        <p:txBody>
          <a:bodyPr/>
          <a:lstStyle/>
          <a:p>
            <a:r>
              <a:rPr lang="zh-CN" altLang="de-DE" dirty="0" smtClean="0"/>
              <a:t>经</a:t>
            </a:r>
            <a:r>
              <a:rPr lang="zh-CN" altLang="de-DE" dirty="0"/>
              <a:t>文理解和应用： </a:t>
            </a:r>
          </a:p>
          <a:p>
            <a:r>
              <a:rPr lang="de-DE" altLang="zh-CN" dirty="0" smtClean="0"/>
              <a:t>5</a:t>
            </a:r>
            <a:r>
              <a:rPr lang="zh-CN" altLang="de-DE" dirty="0"/>
              <a:t>）教会看起来的微小，却成为世人得救和倚靠神的地方 </a:t>
            </a:r>
          </a:p>
          <a:p>
            <a:r>
              <a:rPr lang="de-DE" altLang="zh-CN" dirty="0"/>
              <a:t>6</a:t>
            </a:r>
            <a:r>
              <a:rPr lang="zh-CN" altLang="de-DE" dirty="0"/>
              <a:t>）让教会散发其影响力，愿天国降临地上 </a:t>
            </a:r>
          </a:p>
          <a:p>
            <a:r>
              <a:rPr lang="de-DE" altLang="zh-CN" dirty="0"/>
              <a:t>7</a:t>
            </a:r>
            <a:r>
              <a:rPr lang="zh-CN" altLang="de-DE" dirty="0"/>
              <a:t>）你明白耶稣天国的比喻是要你深思吗？ </a:t>
            </a:r>
          </a:p>
          <a:p>
            <a:endParaRPr lang="de-DE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4013185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de-DE" dirty="0"/>
              <a:t>天国的比喻 教会的使命</a:t>
            </a:r>
            <a:endParaRPr lang="zh-CN" altLang="en-US" dirty="0" smtClean="0"/>
          </a:p>
        </p:txBody>
      </p:sp>
      <p:sp>
        <p:nvSpPr>
          <p:cNvPr id="51203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429500" cy="4297363"/>
          </a:xfrm>
        </p:spPr>
        <p:txBody>
          <a:bodyPr/>
          <a:lstStyle/>
          <a:p>
            <a:endParaRPr lang="de-DE" altLang="zh-CN" dirty="0" smtClean="0"/>
          </a:p>
          <a:p>
            <a:r>
              <a:rPr lang="zh-CN" altLang="de-DE" dirty="0" smtClean="0"/>
              <a:t>总结：</a:t>
            </a:r>
          </a:p>
          <a:p>
            <a:r>
              <a:rPr lang="zh-CN" altLang="de-DE" dirty="0"/>
              <a:t>天国的奥祕就是神透过耶稣基督的身体，地上的教会，让世人蒙恩得救；属神的人最终被分别出来。</a:t>
            </a:r>
            <a:endParaRPr lang="de-DE" altLang="zh-CN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368</Words>
  <Application>Microsoft Office PowerPoint</Application>
  <PresentationFormat>Bildschirmpräsentation (4:3)</PresentationFormat>
  <Paragraphs>31</Paragraphs>
  <Slides>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3</vt:i4>
      </vt:variant>
      <vt:variant>
        <vt:lpstr>Folientitel</vt:lpstr>
      </vt:variant>
      <vt:variant>
        <vt:i4>6</vt:i4>
      </vt:variant>
    </vt:vector>
  </HeadingPairs>
  <TitlesOfParts>
    <vt:vector size="15" baseType="lpstr">
      <vt:lpstr>SimHei</vt:lpstr>
      <vt:lpstr>宋体</vt:lpstr>
      <vt:lpstr>宋体</vt:lpstr>
      <vt:lpstr>Arial</vt:lpstr>
      <vt:lpstr>Calibri</vt:lpstr>
      <vt:lpstr>Calibri Light</vt:lpstr>
      <vt:lpstr>默认设计模板</vt:lpstr>
      <vt:lpstr>Benutzerdefiniertes Design</vt:lpstr>
      <vt:lpstr>1_Benutzerdefiniertes Design</vt:lpstr>
      <vt:lpstr>2015年10月10日 </vt:lpstr>
      <vt:lpstr>主日证道</vt:lpstr>
      <vt:lpstr>天国的比喻 教会的使命</vt:lpstr>
      <vt:lpstr>天国的比喻 教会的使命</vt:lpstr>
      <vt:lpstr>天国的比喻 教会的使命</vt:lpstr>
      <vt:lpstr>天国的比喻 教会的使命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Baolei Han</dc:creator>
  <cp:lastModifiedBy>Lai, Jianwei</cp:lastModifiedBy>
  <cp:revision>936</cp:revision>
  <cp:lastPrinted>2014-11-07T16:08:42Z</cp:lastPrinted>
  <dcterms:created xsi:type="dcterms:W3CDTF">2013-12-13T09:03:28Z</dcterms:created>
  <dcterms:modified xsi:type="dcterms:W3CDTF">2015-10-15T07:32:22Z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