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1"/>
  </p:handoutMasterIdLst>
  <p:sldIdLst>
    <p:sldId id="634" r:id="rId4"/>
    <p:sldId id="863" r:id="rId5"/>
    <p:sldId id="864" r:id="rId6"/>
    <p:sldId id="1157" r:id="rId7"/>
    <p:sldId id="1215" r:id="rId8"/>
    <p:sldId id="1214" r:id="rId9"/>
    <p:sldId id="1159" r:id="rId10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4" autoAdjust="0"/>
    <p:restoredTop sz="94660"/>
  </p:normalViewPr>
  <p:slideViewPr>
    <p:cSldViewPr>
      <p:cViewPr varScale="1">
        <p:scale>
          <a:sx n="80" d="100"/>
          <a:sy n="80" d="100"/>
        </p:scale>
        <p:origin x="12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6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76200"/>
            <a:ext cx="80772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年</a:t>
            </a: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月</a:t>
            </a: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03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日</a:t>
            </a:r>
            <a:r>
              <a:rPr kumimoji="0" lang="zh-CN" altLang="en-US" sz="6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kumimoji="0" lang="zh-CN" altLang="en-US" sz="8800" b="1" dirty="0" smtClean="0">
              <a:solidFill>
                <a:srgbClr val="99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4294967295"/>
          </p:nvPr>
        </p:nvSpPr>
        <p:spPr bwMode="gray">
          <a:xfrm>
            <a:off x="1905000" y="4038600"/>
            <a:ext cx="5432425" cy="1676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kumimoji="0" lang="zh-CN" altLang="de-DE" b="1" smtClean="0">
                <a:solidFill>
                  <a:schemeClr val="bg1"/>
                </a:solidFill>
              </a:rPr>
              <a:t>不莱梅中文基督徒团契</a:t>
            </a:r>
            <a:endParaRPr kumimoji="0" lang="en-US" altLang="zh-CN" b="1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120000"/>
              </a:lnSpc>
            </a:pPr>
            <a:r>
              <a:rPr kumimoji="0" lang="zh-CN" altLang="en-US" b="1" smtClean="0">
                <a:solidFill>
                  <a:schemeClr val="bg1"/>
                </a:solidFill>
              </a:rPr>
              <a:t>请肃静并关闭手机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1000" y="1660525"/>
            <a:ext cx="838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just">
              <a:spcBef>
                <a:spcPct val="20000"/>
              </a:spcBef>
              <a:defRPr kumimoji="1" sz="3400">
                <a:solidFill>
                  <a:schemeClr val="tx1"/>
                </a:solidFill>
                <a:latin typeface="SimHei" pitchFamily="49" charset="-122"/>
                <a:ea typeface="SimHei" pitchFamily="49" charset="-122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kumimoji="0"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日 崇 拜</a:t>
            </a:r>
            <a:endParaRPr kumimoji="0" lang="zh-CN" altLang="en-US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de-DE" sz="6600" smtClean="0"/>
              <a:t>在优越中</a:t>
            </a:r>
            <a:endParaRPr lang="de-DE" altLang="zh-CN" sz="6600" smtClean="0"/>
          </a:p>
          <a:p>
            <a:pPr algn="ctr" eaLnBrk="1" hangingPunct="1"/>
            <a:r>
              <a:rPr lang="zh-CN" altLang="de-DE" sz="6600" smtClean="0"/>
              <a:t>迷失的儿子</a:t>
            </a:r>
            <a:endParaRPr lang="zh-CN" altLang="en-US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在优越中迷失的儿子（路</a:t>
            </a:r>
            <a:r>
              <a:rPr lang="de-DE" altLang="zh-CN" dirty="0"/>
              <a:t>15:11-32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在人生中，你是一个勤奋努力、致力向上而有追求的人吗？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勤奋、努力而不懈追求的你，人生走上优越与富足时，如何面对那些“不配”而需要帮助和接纳的人？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怎样看待自己与他人的关系、与上帝的关系？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在优越中迷失的儿子（路</a:t>
            </a:r>
            <a:r>
              <a:rPr lang="de-DE" altLang="zh-CN" dirty="0"/>
              <a:t>15:11-32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21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en-US" dirty="0"/>
              <a:t>经文信息</a:t>
            </a:r>
            <a:r>
              <a:rPr lang="zh-CN" altLang="de-DE" dirty="0" smtClean="0"/>
              <a:t>：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耶稣引用比喻的背景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一个关系疏离的家庭：两个不省心的儿子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浪子回归了，长子却迷失了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优秀的长子无法接受不配的弟弟也蒙受恩典</a:t>
            </a:r>
            <a:r>
              <a:rPr lang="zh-CN" altLang="de-DE" dirty="0" smtClean="0"/>
              <a:t>待遇</a:t>
            </a:r>
            <a:endParaRPr lang="zh-CN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在优越中迷失的儿子（路</a:t>
            </a:r>
            <a:r>
              <a:rPr lang="de-DE" altLang="zh-CN" dirty="0"/>
              <a:t>15:11-32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21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en-US" dirty="0"/>
              <a:t>经文信息</a:t>
            </a:r>
            <a:r>
              <a:rPr lang="zh-CN" altLang="de-DE" dirty="0" smtClean="0"/>
              <a:t>：</a:t>
            </a:r>
          </a:p>
          <a:p>
            <a:pPr marL="0" indent="0"/>
            <a:r>
              <a:rPr lang="zh-CN" altLang="en-US" dirty="0"/>
              <a:t>优秀的大儿子为何成为家庭的新</a:t>
            </a:r>
            <a:r>
              <a:rPr lang="zh-CN" altLang="en-US" dirty="0" smtClean="0"/>
              <a:t>问题</a:t>
            </a:r>
            <a:endParaRPr lang="de-DE" altLang="zh-CN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长子的努力与长子所享受的优越感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长子看待恩典是靠努力赚来的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长子不明白父亲的情感和心肠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长子的人生是自我为中心而非父亲为中心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关系的疏离</a:t>
            </a:r>
            <a:r>
              <a:rPr lang="de-DE" altLang="zh-CN" dirty="0"/>
              <a:t>——</a:t>
            </a:r>
            <a:r>
              <a:rPr lang="zh-CN" altLang="de-DE" dirty="0"/>
              <a:t>长子同样没有共属一体的家庭</a:t>
            </a:r>
            <a:r>
              <a:rPr lang="zh-CN" altLang="de-DE" dirty="0" smtClean="0"/>
              <a:t>关系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275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在优越中迷失的儿子（路</a:t>
            </a:r>
            <a:r>
              <a:rPr lang="de-DE" altLang="zh-CN" dirty="0"/>
              <a:t>15:11-32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21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 smtClean="0"/>
              <a:t>应用：</a:t>
            </a:r>
            <a:endParaRPr lang="de-DE" altLang="zh-CN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共建在基督里的新型关系：以神的心意为中心的肢体关系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优越的境遇是上帝的恩典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恩典和祝福分享出去，使他人同蒙祝福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以天父上帝的心为心，承担责任与使命，带领和迎接更多的浪子回归</a:t>
            </a:r>
            <a:r>
              <a:rPr lang="zh-CN" altLang="de-DE" dirty="0" smtClean="0"/>
              <a:t>。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613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在优越中迷失的儿子（路</a:t>
            </a:r>
            <a:r>
              <a:rPr lang="de-DE" altLang="zh-CN" dirty="0"/>
              <a:t>15:11-32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318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pPr marL="0" indent="0"/>
            <a:r>
              <a:rPr lang="zh-CN" altLang="de-DE" dirty="0" smtClean="0"/>
              <a:t>总结：</a:t>
            </a:r>
            <a:endParaRPr lang="de-DE" altLang="zh-CN" dirty="0" smtClean="0"/>
          </a:p>
          <a:p>
            <a:pPr marL="0" indent="0"/>
            <a:endParaRPr lang="de-DE" altLang="zh-CN" dirty="0"/>
          </a:p>
          <a:p>
            <a:pPr marL="0" indent="0" eaLnBrk="1"/>
            <a:r>
              <a:rPr lang="zh-CN" altLang="en-US" dirty="0"/>
              <a:t>蒙受恩典的基督徒不忘上帝的恩典与祝福，思想上帝盼望世人回归的心愿，与神同工带领和迎接浪子回归。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2015年10月03日 </vt:lpstr>
      <vt:lpstr>主日证道</vt:lpstr>
      <vt:lpstr>在优越中迷失的儿子（路15:11-32）</vt:lpstr>
      <vt:lpstr>在优越中迷失的儿子（路15:11-32）</vt:lpstr>
      <vt:lpstr>在优越中迷失的儿子（路15:11-32）</vt:lpstr>
      <vt:lpstr>在优越中迷失的儿子（路15:11-32）</vt:lpstr>
      <vt:lpstr>在优越中迷失的儿子（路15:11-32）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Lai, Jianwei</cp:lastModifiedBy>
  <cp:revision>942</cp:revision>
  <cp:lastPrinted>2014-11-07T16:08:42Z</cp:lastPrinted>
  <dcterms:created xsi:type="dcterms:W3CDTF">2013-12-13T09:03:28Z</dcterms:created>
  <dcterms:modified xsi:type="dcterms:W3CDTF">2015-10-15T07:31:26Z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