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</p:sldMasterIdLst>
  <p:handoutMasterIdLst>
    <p:handoutMasterId r:id="rId11"/>
  </p:handoutMasterIdLst>
  <p:sldIdLst>
    <p:sldId id="634" r:id="rId4"/>
    <p:sldId id="863" r:id="rId5"/>
    <p:sldId id="864" r:id="rId6"/>
    <p:sldId id="1157" r:id="rId7"/>
    <p:sldId id="1215" r:id="rId8"/>
    <p:sldId id="1214" r:id="rId9"/>
    <p:sldId id="1159" r:id="rId10"/>
  </p:sldIdLst>
  <p:sldSz cx="9144000" cy="6858000" type="screen4x3"/>
  <p:notesSz cx="6884988" cy="100187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964" autoAdjust="0"/>
    <p:restoredTop sz="94660"/>
  </p:normalViewPr>
  <p:slideViewPr>
    <p:cSldViewPr>
      <p:cViewPr varScale="1">
        <p:scale>
          <a:sx n="80" d="100"/>
          <a:sy n="80" d="100"/>
        </p:scale>
        <p:origin x="126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1454F22-4B3F-4864-B4E8-A2F072CCF3E5}" type="slidenum">
              <a:rPr lang="en-US" altLang="zh-CN"/>
              <a:pPr/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08309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6BE98-170E-4E5B-BEA5-71CD1F87BBCF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8F40F-2CE7-4F35-8DBB-9C4071587866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2052D-2E26-4BCB-9001-1B5C7FCF13F7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8D421-34D0-4990-9670-7E4C260F3EAF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55DD7-EFF5-4FF4-B6D0-23623982A2C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B1C59-DAEA-4F99-9F04-25C802CC291D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0333-19FE-4ED5-8390-042134E66B3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22657-FC45-47C0-8F96-E699A1B1826A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6FAF0-A757-45F4-AD8E-F67169C59A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78D12-7D01-4F33-980A-2F5E22179FFF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6B151-D8EE-4018-906D-90709B314F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85E2-DE34-4BEE-ADB9-8BD417BCB339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10407-906D-42D4-91CB-1FED4B88749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0A563-933F-4ADF-8A4C-361E016BC928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6DAF-ED83-431E-A94F-3FECD50C12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D7A3A-236F-4E24-B2E6-B824BDCFBE5F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1CAAE-5EBF-4769-BD7E-BEE7163B4BB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02E6-B116-421C-88A4-D70E3378FC8F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F606-97C4-491D-8AE4-81E14D62E3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8786-905B-4C2C-A476-FEB400601785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01238-EC45-4C00-9D73-1315FF0FDCAE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4408-379C-432A-8B6C-8B4646BB3B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21D6-4805-4A0D-9022-D4D44D0FA8DD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EE3C-A596-4624-96E1-682F4C7C77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216F-C082-4E62-BE39-577AA3958800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3226-E9D2-468D-AF7F-E95D913C15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50243-E72E-4606-A9A9-E40E5030D191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B19E5-3E23-4E45-BFE9-E6ECBA7D13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24F03-B7F3-448D-A959-8314D9CACDAE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E388C-7C62-4633-8E93-29EA250412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32D0-1B13-4782-A66C-8E1F3E5B8F35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6E79A-C1D1-4361-AC50-4146636B21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0D6F-78CC-42B3-A087-6795408C2CFD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53771-DB29-4E17-9C15-8BD8FCFE78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698D7-35F3-45D3-8FE0-151B61A76403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3984D-8B2F-4906-A9B6-E44B5502D5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67836-E702-4B04-B4F3-DD3CB5C02AA3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003BC-DA7B-457D-A00C-6F408EB243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66AAE-8E70-403F-BE56-1EFA3C1BCA1F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80B9-C233-482D-A6A2-813B0931DC9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3A7E4-93A0-43C4-9140-7DCAD45FC23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0F14-B6A5-4372-807C-70425707B2C5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788A-EAE5-497B-93D9-DA003E7132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01BA9-F9D2-404F-AD58-F2E4452C6DC9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EAD2D-0116-4598-8B29-8C44D363C0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98B9-FDE4-4458-890F-449B6838BC33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68E68-C430-4809-8908-FF106E9BB7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00D30-8F3A-4A3B-B866-B95636621F0E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DA9ED-548F-464C-A442-4B620684C6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65C1A-44DE-4A47-A5E3-C9B9CBD1988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9697-04A9-4E7F-80BE-A598E8635F9C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FBDA3-EA99-4C88-BF36-CEC2B2A1F5B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6D7BE-11E7-4BB1-8D63-7C898C707354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7C39C-AD21-444A-B90C-794035BA5D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CAC0-44F1-42D9-A364-8FCF5054A42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2AEA0698-11B4-498B-A72D-B3214E9072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zh-CN" altLang="en-US">
              <a:latin typeface="Arial" pitchFamily="34" charset="0"/>
              <a:ea typeface="SimSun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A6EF7F1F-6330-426A-A8D4-02CB3B8CFF74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367E5C27-1BF8-49C5-A3E3-FB34751027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E5B4E701-1304-48D9-98CF-AF2809329855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45F38EE2-435C-407E-BFE2-EC067C05794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4" r:id="rId2"/>
    <p:sldLayoutId id="2147483703" r:id="rId3"/>
    <p:sldLayoutId id="2147483702" r:id="rId4"/>
    <p:sldLayoutId id="2147483701" r:id="rId5"/>
    <p:sldLayoutId id="2147483700" r:id="rId6"/>
    <p:sldLayoutId id="2147483699" r:id="rId7"/>
    <p:sldLayoutId id="2147483698" r:id="rId8"/>
    <p:sldLayoutId id="2147483697" r:id="rId9"/>
    <p:sldLayoutId id="2147483696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宋体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6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76200"/>
            <a:ext cx="80772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0" lang="de-DE" altLang="zh-CN" sz="4000" b="1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2015</a:t>
            </a:r>
            <a:r>
              <a:rPr kumimoji="0" lang="zh-CN" altLang="en-US" sz="4000" b="1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年</a:t>
            </a:r>
            <a:r>
              <a:rPr kumimoji="0" lang="de-DE" altLang="zh-CN" sz="4000" b="1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</a:t>
            </a:r>
            <a:r>
              <a:rPr kumimoji="0" lang="zh-CN" altLang="en-US" sz="4000" b="1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月</a:t>
            </a:r>
            <a:r>
              <a:rPr kumimoji="0" lang="de-DE" altLang="zh-CN" sz="4000" b="1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03</a:t>
            </a:r>
            <a:r>
              <a:rPr kumimoji="0" lang="zh-CN" altLang="en-US" sz="4000" b="1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日</a:t>
            </a:r>
            <a:r>
              <a:rPr kumimoji="0" lang="zh-CN" altLang="en-US" sz="6000" b="1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kumimoji="0" lang="zh-CN" altLang="en-US" sz="8800" b="1" dirty="0" smtClean="0">
              <a:solidFill>
                <a:srgbClr val="99FF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4294967295"/>
          </p:nvPr>
        </p:nvSpPr>
        <p:spPr bwMode="gray">
          <a:xfrm>
            <a:off x="1905000" y="4038600"/>
            <a:ext cx="5432425" cy="16764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</a:pPr>
            <a:r>
              <a:rPr kumimoji="0" lang="zh-CN" altLang="de-DE" b="1" smtClean="0">
                <a:solidFill>
                  <a:schemeClr val="bg1"/>
                </a:solidFill>
              </a:rPr>
              <a:t>不莱梅中文基督徒团契</a:t>
            </a:r>
            <a:endParaRPr kumimoji="0" lang="en-US" altLang="zh-CN" b="1" smtClean="0">
              <a:solidFill>
                <a:schemeClr val="bg1"/>
              </a:solidFill>
            </a:endParaRPr>
          </a:p>
          <a:p>
            <a:pPr marL="0" indent="0" algn="ctr" eaLnBrk="1" hangingPunct="1">
              <a:lnSpc>
                <a:spcPct val="120000"/>
              </a:lnSpc>
            </a:pPr>
            <a:r>
              <a:rPr kumimoji="0" lang="zh-CN" altLang="en-US" b="1" smtClean="0">
                <a:solidFill>
                  <a:schemeClr val="bg1"/>
                </a:solidFill>
              </a:rPr>
              <a:t>请肃静并关闭手机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381000" y="1660525"/>
            <a:ext cx="8382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algn="just">
              <a:spcBef>
                <a:spcPct val="20000"/>
              </a:spcBef>
              <a:defRPr kumimoji="1" sz="3400">
                <a:solidFill>
                  <a:schemeClr val="tx1"/>
                </a:solidFill>
                <a:latin typeface="SimHei" pitchFamily="49" charset="-122"/>
                <a:ea typeface="SimHei" pitchFamily="49" charset="-122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kumimoji="0" lang="zh-CN" alt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主 日 崇 拜</a:t>
            </a:r>
            <a:endParaRPr kumimoji="0" lang="zh-CN" altLang="en-US" sz="8000" b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9011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smtClean="0"/>
          </a:p>
          <a:p>
            <a:pPr algn="ctr" eaLnBrk="1" hangingPunct="1"/>
            <a:r>
              <a:rPr lang="zh-CN" altLang="de-DE" sz="6600" smtClean="0"/>
              <a:t>在优越中</a:t>
            </a:r>
            <a:endParaRPr lang="de-DE" altLang="zh-CN" sz="6600" smtClean="0"/>
          </a:p>
          <a:p>
            <a:pPr algn="ctr" eaLnBrk="1" hangingPunct="1"/>
            <a:r>
              <a:rPr lang="zh-CN" altLang="de-DE" sz="6600" smtClean="0"/>
              <a:t>迷失的儿子</a:t>
            </a:r>
            <a:endParaRPr lang="zh-CN" altLang="en-US" sz="6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在优越中迷失的儿子（路</a:t>
            </a:r>
            <a:r>
              <a:rPr lang="de-DE" altLang="zh-CN" dirty="0"/>
              <a:t>15:11-32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658100" cy="4297363"/>
          </a:xfrm>
        </p:spPr>
        <p:txBody>
          <a:bodyPr/>
          <a:lstStyle/>
          <a:p>
            <a:pPr marL="0" indent="0"/>
            <a:r>
              <a:rPr lang="zh-CN" altLang="de-DE" dirty="0" smtClean="0"/>
              <a:t>引言：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dirty="0"/>
              <a:t>在人生中，你是一个勤奋努力、致力向上而有追求的人吗？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/>
              <a:t>勤奋、努力而不懈追求的你，人生走上优越与富足时，如何面对那些“不配”而需要帮助和接纳的人？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/>
              <a:t>怎样看待自己与他人的关系、与上帝的关系？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在优越中迷失的儿子（路</a:t>
            </a:r>
            <a:r>
              <a:rPr lang="de-DE" altLang="zh-CN" dirty="0"/>
              <a:t>15:11-32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21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658100" cy="4297363"/>
          </a:xfrm>
        </p:spPr>
        <p:txBody>
          <a:bodyPr/>
          <a:lstStyle/>
          <a:p>
            <a:pPr marL="0" indent="0"/>
            <a:r>
              <a:rPr lang="zh-CN" altLang="en-US" dirty="0"/>
              <a:t>经文信息</a:t>
            </a:r>
            <a:r>
              <a:rPr lang="zh-CN" altLang="de-DE" dirty="0" smtClean="0"/>
              <a:t>：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/>
              <a:t>耶稣引用比喻的背景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/>
              <a:t>一个关系疏离的家庭：两个不省心的儿子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/>
              <a:t>浪子回归了，长子却迷失了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/>
              <a:t>优秀的长子无法接受不配的弟弟也蒙受恩典</a:t>
            </a:r>
            <a:r>
              <a:rPr lang="zh-CN" altLang="de-DE" dirty="0" smtClean="0"/>
              <a:t>待遇</a:t>
            </a:r>
            <a:endParaRPr lang="zh-CN" alt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在优越中迷失的儿子（路</a:t>
            </a:r>
            <a:r>
              <a:rPr lang="de-DE" altLang="zh-CN" dirty="0"/>
              <a:t>15:11-32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21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658100" cy="4297363"/>
          </a:xfrm>
        </p:spPr>
        <p:txBody>
          <a:bodyPr/>
          <a:lstStyle/>
          <a:p>
            <a:pPr marL="0" indent="0"/>
            <a:r>
              <a:rPr lang="zh-CN" altLang="en-US" dirty="0"/>
              <a:t>经文信息</a:t>
            </a:r>
            <a:r>
              <a:rPr lang="zh-CN" altLang="de-DE" dirty="0" smtClean="0"/>
              <a:t>：</a:t>
            </a:r>
          </a:p>
          <a:p>
            <a:pPr marL="0" indent="0"/>
            <a:r>
              <a:rPr lang="zh-CN" altLang="en-US" dirty="0"/>
              <a:t>优秀的大儿子为何成为家庭的新</a:t>
            </a:r>
            <a:r>
              <a:rPr lang="zh-CN" altLang="en-US" dirty="0" smtClean="0"/>
              <a:t>问题</a:t>
            </a:r>
            <a:endParaRPr lang="de-DE" altLang="zh-CN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/>
              <a:t>长子的努力与长子所享受的优越感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/>
              <a:t>长子看待恩典是靠努力赚来的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/>
              <a:t>长子不明白父亲的情感和心肠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/>
              <a:t>长子的人生是自我为中心而非父亲为中心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/>
              <a:t>关系的疏离</a:t>
            </a:r>
            <a:r>
              <a:rPr lang="de-DE" altLang="zh-CN" dirty="0"/>
              <a:t>——</a:t>
            </a:r>
            <a:r>
              <a:rPr lang="zh-CN" altLang="de-DE" dirty="0"/>
              <a:t>长子同样没有共属一体的家庭</a:t>
            </a:r>
            <a:r>
              <a:rPr lang="zh-CN" altLang="de-DE" dirty="0" smtClean="0"/>
              <a:t>关系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5275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在优越中迷失的儿子（路</a:t>
            </a:r>
            <a:r>
              <a:rPr lang="de-DE" altLang="zh-CN" dirty="0"/>
              <a:t>15:11-32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21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658100" cy="4297363"/>
          </a:xfrm>
        </p:spPr>
        <p:txBody>
          <a:bodyPr/>
          <a:lstStyle/>
          <a:p>
            <a:pPr marL="0" indent="0"/>
            <a:r>
              <a:rPr lang="zh-CN" altLang="de-DE" dirty="0" smtClean="0"/>
              <a:t>应用：</a:t>
            </a:r>
            <a:endParaRPr lang="de-DE" altLang="zh-CN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/>
              <a:t>共建在基督里的新型关系：以神的心意为中心的肢体关系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/>
              <a:t>优越的境遇是上帝的恩典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/>
              <a:t>恩典和祝福分享出去，使他人同蒙祝福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/>
              <a:t>以天父上帝的心为心，承担责任与使命，带领和迎接更多的浪子回归</a:t>
            </a:r>
            <a:r>
              <a:rPr lang="zh-CN" altLang="de-DE" dirty="0" smtClean="0"/>
              <a:t>。</a:t>
            </a:r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96138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在优越中迷失的儿子（路</a:t>
            </a:r>
            <a:r>
              <a:rPr lang="de-DE" altLang="zh-CN" dirty="0"/>
              <a:t>15:11-32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3186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429500" cy="4297363"/>
          </a:xfrm>
        </p:spPr>
        <p:txBody>
          <a:bodyPr/>
          <a:lstStyle/>
          <a:p>
            <a:pPr marL="0" indent="0"/>
            <a:r>
              <a:rPr lang="zh-CN" altLang="de-DE" dirty="0" smtClean="0"/>
              <a:t>总结：</a:t>
            </a:r>
            <a:endParaRPr lang="de-DE" altLang="zh-CN" dirty="0" smtClean="0"/>
          </a:p>
          <a:p>
            <a:pPr marL="0" indent="0"/>
            <a:endParaRPr lang="de-DE" altLang="zh-CN" dirty="0"/>
          </a:p>
          <a:p>
            <a:pPr marL="0" indent="0" eaLnBrk="1"/>
            <a:r>
              <a:rPr lang="zh-CN" altLang="en-US" dirty="0"/>
              <a:t>蒙受恩典的基督徒不忘上帝的恩典与祝福，思想上帝盼望世人回归的心愿，与神同工带领和迎接浪子回归。</a:t>
            </a:r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503</Words>
  <Application>Microsoft Office PowerPoint</Application>
  <PresentationFormat>Bildschirmpräsentation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7</vt:i4>
      </vt:variant>
    </vt:vector>
  </HeadingPairs>
  <TitlesOfParts>
    <vt:vector size="16" baseType="lpstr">
      <vt:lpstr>SimHei</vt:lpstr>
      <vt:lpstr>SimSun</vt:lpstr>
      <vt:lpstr>SimSun</vt:lpstr>
      <vt:lpstr>Arial</vt:lpstr>
      <vt:lpstr>Calibri</vt:lpstr>
      <vt:lpstr>Calibri Light</vt:lpstr>
      <vt:lpstr>默认设计模板</vt:lpstr>
      <vt:lpstr>Benutzerdefiniertes Design</vt:lpstr>
      <vt:lpstr>1_Benutzerdefiniertes Design</vt:lpstr>
      <vt:lpstr>2015年10月03日 </vt:lpstr>
      <vt:lpstr>主日证道</vt:lpstr>
      <vt:lpstr>在优越中迷失的儿子（路15:11-32）</vt:lpstr>
      <vt:lpstr>在优越中迷失的儿子（路15:11-32）</vt:lpstr>
      <vt:lpstr>在优越中迷失的儿子（路15:11-32）</vt:lpstr>
      <vt:lpstr>在优越中迷失的儿子（路15:11-32）</vt:lpstr>
      <vt:lpstr>在优越中迷失的儿子（路15:11-32）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Lai, Jianwei</cp:lastModifiedBy>
  <cp:revision>942</cp:revision>
  <cp:lastPrinted>2014-11-07T16:08:42Z</cp:lastPrinted>
  <dcterms:created xsi:type="dcterms:W3CDTF">2013-12-13T09:03:28Z</dcterms:created>
  <dcterms:modified xsi:type="dcterms:W3CDTF">2015-10-15T07:31:26Z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