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BFAC-D1A2-4A82-A865-0E1D4106553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6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501B-17AE-46FA-A26D-20D15378F7D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CFEA-9F04-4578-85E3-DB7B49A8005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BA41-B028-4B22-8288-73FEE2A59B6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1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B4E0-C054-46FC-BB1E-A901DECD2F8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2950-4953-4F28-A10C-0B20A77C31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8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A196-47A6-4D70-B413-EAAFBE2376A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2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572C9-326F-4A32-9199-4E0E5E6D8C2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5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8176-55FE-42A1-8517-D3AE4F712D6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1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503F5-CAD7-4714-8070-64B0E1FB934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2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FF3D8-3C1D-404B-952C-C757C6ECAFF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02187-18EB-45DD-90BF-7BB60200C9F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4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itchFamily="49" charset="-122"/>
          <a:ea typeface="黑体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黑体" pitchFamily="49" charset="-122"/>
          <a:ea typeface="黑体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105475" name="Inhaltsplatzhalter 2"/>
          <p:cNvSpPr>
            <a:spLocks noGrp="1"/>
          </p:cNvSpPr>
          <p:nvPr>
            <p:ph idx="1"/>
          </p:nvPr>
        </p:nvSpPr>
        <p:spPr>
          <a:xfrm>
            <a:off x="342900" y="1676400"/>
            <a:ext cx="8267700" cy="4351338"/>
          </a:xfrm>
        </p:spPr>
        <p:txBody>
          <a:bodyPr/>
          <a:lstStyle/>
          <a:p>
            <a:pPr algn="ctr" eaLnBrk="1" hangingPunct="1">
              <a:defRPr/>
            </a:pPr>
            <a:endParaRPr lang="de-DE" altLang="zh-CN" sz="6600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zh-CN" altLang="en-US" sz="6600" dirty="0" smtClean="0"/>
              <a:t>顺着圣灵而行</a:t>
            </a:r>
            <a:endParaRPr lang="de-DE" altLang="zh-CN" sz="6600" dirty="0" smtClean="0"/>
          </a:p>
        </p:txBody>
      </p:sp>
    </p:spTree>
    <p:extLst>
      <p:ext uri="{BB962C8B-B14F-4D97-AF65-F5344CB8AC3E}">
        <p14:creationId xmlns:p14="http://schemas.microsoft.com/office/powerpoint/2010/main" val="31821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顺着圣灵而行</a:t>
            </a:r>
            <a:r>
              <a:rPr lang="zh-CN" altLang="de-DE" sz="3200" smtClean="0"/>
              <a:t>（</a:t>
            </a:r>
            <a:r>
              <a:rPr lang="zh-CN" altLang="en-US" sz="3200" smtClean="0"/>
              <a:t>加 </a:t>
            </a:r>
            <a:r>
              <a:rPr lang="en-US" altLang="zh-CN" sz="3200" smtClean="0"/>
              <a:t>5</a:t>
            </a:r>
            <a:r>
              <a:rPr lang="zh-CN" altLang="en-US" sz="3200" smtClean="0"/>
              <a:t>：</a:t>
            </a:r>
            <a:r>
              <a:rPr lang="en-US" altLang="zh-CN" sz="3200" smtClean="0"/>
              <a:t>16</a:t>
            </a:r>
            <a:r>
              <a:rPr lang="de-DE" altLang="zh-CN" sz="3200" smtClean="0"/>
              <a:t>-</a:t>
            </a:r>
            <a:r>
              <a:rPr lang="en-US" altLang="zh-CN" sz="3200" smtClean="0"/>
              <a:t>26</a:t>
            </a:r>
            <a:r>
              <a:rPr lang="de-DE" altLang="zh-CN" sz="3200" smtClean="0"/>
              <a:t> 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106499" name="Inhaltsplatzhalter 2"/>
          <p:cNvSpPr>
            <a:spLocks noGrp="1"/>
          </p:cNvSpPr>
          <p:nvPr>
            <p:ph idx="1"/>
          </p:nvPr>
        </p:nvSpPr>
        <p:spPr>
          <a:xfrm>
            <a:off x="647700" y="1292225"/>
            <a:ext cx="73533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de-DE" smtClean="0"/>
              <a:t>引言：</a:t>
            </a:r>
            <a:endParaRPr lang="en-US" altLang="zh-CN" smtClean="0"/>
          </a:p>
          <a:p>
            <a:pPr marL="0" indent="0">
              <a:buFontTx/>
              <a:buAutoNum type="arabicPeriod"/>
            </a:pPr>
            <a:r>
              <a:rPr lang="zh-CN" altLang="en-US" smtClean="0"/>
              <a:t>基督徒是重生了，是什么意思？</a:t>
            </a:r>
          </a:p>
          <a:p>
            <a:pPr marL="0" indent="0">
              <a:buFontTx/>
              <a:buAutoNum type="arabicPeriod"/>
            </a:pPr>
            <a:r>
              <a:rPr lang="zh-CN" altLang="en-US" smtClean="0"/>
              <a:t>新的生命有什么特质？</a:t>
            </a:r>
          </a:p>
          <a:p>
            <a:pPr marL="0" indent="0">
              <a:buFontTx/>
              <a:buAutoNum type="arabicPeriod"/>
            </a:pPr>
            <a:r>
              <a:rPr lang="zh-CN" altLang="en-US" smtClean="0"/>
              <a:t>新生命的动力从哪里来？</a:t>
            </a:r>
            <a:endParaRPr lang="en-US" altLang="zh-CN" smtClean="0"/>
          </a:p>
          <a:p>
            <a:pPr marL="0" indent="0">
              <a:buFontTx/>
              <a:buAutoNum type="arabicPeriod"/>
            </a:pPr>
            <a:r>
              <a:rPr lang="zh-CN" altLang="en-US" smtClean="0"/>
              <a:t>顺着就不是逆着，圣灵而行</a:t>
            </a:r>
          </a:p>
          <a:p>
            <a:pPr marL="0" indent="0">
              <a:buFontTx/>
              <a:buAutoNum type="arabicPeriod"/>
            </a:pPr>
            <a:r>
              <a:rPr lang="zh-CN" altLang="en-US" smtClean="0"/>
              <a:t>结果就是结出果子来</a:t>
            </a:r>
          </a:p>
          <a:p>
            <a:pPr marL="0" indent="0">
              <a:buFontTx/>
              <a:buNone/>
            </a:pPr>
            <a:endParaRPr lang="zh-CN" altLang="en-US" smtClean="0"/>
          </a:p>
          <a:p>
            <a:pPr marL="0" indent="0">
              <a:buFontTx/>
              <a:buNone/>
            </a:pPr>
            <a:endParaRPr lang="de-DE" altLang="zh-CN" smtClean="0"/>
          </a:p>
          <a:p>
            <a:pPr marL="0" indent="0">
              <a:buFontTx/>
              <a:buNone/>
            </a:pPr>
            <a:endParaRPr lang="de-DE" altLang="zh-CN" smtClean="0"/>
          </a:p>
        </p:txBody>
      </p:sp>
    </p:spTree>
    <p:extLst>
      <p:ext uri="{BB962C8B-B14F-4D97-AF65-F5344CB8AC3E}">
        <p14:creationId xmlns:p14="http://schemas.microsoft.com/office/powerpoint/2010/main" val="21192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顺着圣灵而行</a:t>
            </a:r>
            <a:r>
              <a:rPr lang="zh-CN" altLang="de-DE" sz="3200" smtClean="0"/>
              <a:t>（</a:t>
            </a:r>
            <a:r>
              <a:rPr lang="zh-CN" altLang="en-US" sz="3200" smtClean="0"/>
              <a:t>加 </a:t>
            </a:r>
            <a:r>
              <a:rPr lang="en-US" altLang="zh-CN" sz="3200" smtClean="0"/>
              <a:t>5</a:t>
            </a:r>
            <a:r>
              <a:rPr lang="zh-CN" altLang="en-US" sz="3200" smtClean="0"/>
              <a:t>：</a:t>
            </a:r>
            <a:r>
              <a:rPr lang="en-US" altLang="zh-CN" sz="3200" smtClean="0"/>
              <a:t>16</a:t>
            </a:r>
            <a:r>
              <a:rPr lang="de-DE" altLang="zh-CN" sz="3200" smtClean="0"/>
              <a:t>-</a:t>
            </a:r>
            <a:r>
              <a:rPr lang="en-US" altLang="zh-CN" sz="3200" smtClean="0"/>
              <a:t>26</a:t>
            </a:r>
            <a:r>
              <a:rPr lang="de-DE" altLang="zh-CN" sz="3200" smtClean="0"/>
              <a:t> 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106499" name="Inhaltsplatzhalter 2"/>
          <p:cNvSpPr>
            <a:spLocks noGrp="1"/>
          </p:cNvSpPr>
          <p:nvPr>
            <p:ph idx="1"/>
          </p:nvPr>
        </p:nvSpPr>
        <p:spPr>
          <a:xfrm>
            <a:off x="647700" y="1292225"/>
            <a:ext cx="74295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>
              <a:buFontTx/>
              <a:buAutoNum type="arabicPeriod"/>
              <a:tabLst>
                <a:tab pos="442913" algn="l"/>
              </a:tabLst>
            </a:pPr>
            <a:r>
              <a:rPr lang="zh-CN" altLang="en-US" dirty="0" smtClean="0"/>
              <a:t>圣灵与情欲是相争相敌的 </a:t>
            </a:r>
            <a:r>
              <a:rPr lang="en-US" altLang="zh-CN" dirty="0" smtClean="0"/>
              <a:t>- </a:t>
            </a:r>
            <a:r>
              <a:rPr lang="zh-CN" altLang="en-US" dirty="0" smtClean="0"/>
              <a:t>要控制</a:t>
            </a:r>
            <a:r>
              <a:rPr lang="en-US" altLang="zh-CN" dirty="0" smtClean="0"/>
              <a:t>  </a:t>
            </a:r>
            <a:r>
              <a:rPr lang="en-US" altLang="zh-CN" dirty="0" smtClean="0"/>
              <a:t>	</a:t>
            </a:r>
            <a:r>
              <a:rPr lang="zh-CN" altLang="en-US" dirty="0" smtClean="0"/>
              <a:t>你</a:t>
            </a:r>
            <a:endParaRPr lang="zh-CN" altLang="en-US" dirty="0" smtClean="0"/>
          </a:p>
          <a:p>
            <a:pPr marL="0" indent="0">
              <a:buFontTx/>
              <a:buAutoNum type="arabicPeriod"/>
              <a:tabLst>
                <a:tab pos="442913" algn="l"/>
              </a:tabLst>
            </a:pPr>
            <a:r>
              <a:rPr lang="zh-CN" altLang="en-US" dirty="0" smtClean="0"/>
              <a:t>让圣灵控制你：顺着他而活，被</a:t>
            </a:r>
            <a:r>
              <a:rPr lang="zh-CN" altLang="en-US" dirty="0" smtClean="0"/>
              <a:t>他</a:t>
            </a:r>
            <a:r>
              <a:rPr lang="en-US" altLang="zh-CN" dirty="0"/>
              <a:t>	</a:t>
            </a:r>
            <a:r>
              <a:rPr lang="zh-CN" altLang="en-US" dirty="0" smtClean="0"/>
              <a:t>引</a:t>
            </a:r>
            <a:r>
              <a:rPr lang="zh-CN" altLang="en-US" dirty="0" smtClean="0"/>
              <a:t>导</a:t>
            </a:r>
            <a:endParaRPr lang="en-US" altLang="zh-CN" dirty="0" smtClean="0"/>
          </a:p>
          <a:p>
            <a:pPr marL="0" indent="0">
              <a:buFontTx/>
              <a:buAutoNum type="arabicPeriod"/>
            </a:pPr>
            <a:r>
              <a:rPr lang="zh-CN" altLang="en-US" dirty="0" smtClean="0"/>
              <a:t>情欲或血气（罪的本性）是明显的</a:t>
            </a:r>
          </a:p>
          <a:p>
            <a:pPr marL="0" indent="0">
              <a:buFontTx/>
              <a:buAutoNum type="arabicPeriod"/>
            </a:pPr>
            <a:r>
              <a:rPr lang="zh-CN" altLang="en-US" dirty="0" smtClean="0"/>
              <a:t>圣灵的果子也是明显的</a:t>
            </a:r>
          </a:p>
          <a:p>
            <a:pPr marL="0" indent="0">
              <a:buFontTx/>
              <a:buAutoNum type="arabicPeriod"/>
            </a:pPr>
            <a:r>
              <a:rPr lang="zh-CN" altLang="en-US" dirty="0" smtClean="0"/>
              <a:t>凡属基督耶稣的人已经作出了决定</a:t>
            </a:r>
          </a:p>
          <a:p>
            <a:pPr marL="0" indent="0">
              <a:buFontTx/>
              <a:buNone/>
            </a:pPr>
            <a:endParaRPr lang="zh-CN" altLang="en-US" dirty="0" smtClean="0"/>
          </a:p>
          <a:p>
            <a:pPr marL="0" indent="0">
              <a:buFontTx/>
              <a:buNone/>
            </a:pPr>
            <a:endParaRPr lang="de-DE" altLang="zh-CN" dirty="0" smtClean="0"/>
          </a:p>
          <a:p>
            <a:pPr marL="0" indent="0">
              <a:buFontTx/>
              <a:buNone/>
            </a:pP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204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顺着圣灵而行</a:t>
            </a:r>
            <a:r>
              <a:rPr lang="zh-CN" altLang="de-DE" sz="3200" smtClean="0"/>
              <a:t>（</a:t>
            </a:r>
            <a:r>
              <a:rPr lang="zh-CN" altLang="en-US" sz="3200" smtClean="0"/>
              <a:t>加 </a:t>
            </a:r>
            <a:r>
              <a:rPr lang="en-US" altLang="zh-CN" sz="3200" smtClean="0"/>
              <a:t>5</a:t>
            </a:r>
            <a:r>
              <a:rPr lang="zh-CN" altLang="en-US" sz="3200" smtClean="0"/>
              <a:t>：</a:t>
            </a:r>
            <a:r>
              <a:rPr lang="en-US" altLang="zh-CN" sz="3200" smtClean="0"/>
              <a:t>16</a:t>
            </a:r>
            <a:r>
              <a:rPr lang="de-DE" altLang="zh-CN" sz="3200" smtClean="0"/>
              <a:t>-</a:t>
            </a:r>
            <a:r>
              <a:rPr lang="en-US" altLang="zh-CN" sz="3200" smtClean="0"/>
              <a:t>26</a:t>
            </a:r>
            <a:r>
              <a:rPr lang="de-DE" altLang="zh-CN" sz="3200" smtClean="0"/>
              <a:t> 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106499" name="Inhaltsplatzhalter 2"/>
          <p:cNvSpPr>
            <a:spLocks noGrp="1"/>
          </p:cNvSpPr>
          <p:nvPr>
            <p:ph idx="1"/>
          </p:nvPr>
        </p:nvSpPr>
        <p:spPr>
          <a:xfrm>
            <a:off x="647700" y="1292225"/>
            <a:ext cx="7429500" cy="4297363"/>
          </a:xfrm>
        </p:spPr>
        <p:txBody>
          <a:bodyPr/>
          <a:lstStyle/>
          <a:p>
            <a:pPr marL="514350" indent="-514350">
              <a:buFontTx/>
              <a:buAutoNum type="arabicPeriod" startAt="6"/>
              <a:tabLst>
                <a:tab pos="633413" algn="l"/>
              </a:tabLst>
            </a:pPr>
            <a:r>
              <a:rPr lang="zh-CN" altLang="en-US" smtClean="0"/>
              <a:t>情欲钉了十字架，靠着圣灵重生，展开新生活</a:t>
            </a:r>
          </a:p>
          <a:p>
            <a:pPr marL="514350" indent="-514350">
              <a:buFontTx/>
              <a:buAutoNum type="arabicPeriod" startAt="6"/>
              <a:tabLst>
                <a:tab pos="633413" algn="l"/>
              </a:tabLst>
            </a:pPr>
            <a:r>
              <a:rPr lang="zh-CN" altLang="en-US" smtClean="0"/>
              <a:t>基督徒们彼此守望，抵挡情欲或血气的恶行</a:t>
            </a:r>
          </a:p>
          <a:p>
            <a:pPr marL="514350" indent="-514350">
              <a:buFontTx/>
              <a:buNone/>
              <a:tabLst>
                <a:tab pos="633413" algn="l"/>
              </a:tabLst>
            </a:pPr>
            <a:endParaRPr lang="zh-CN" altLang="en-US" smtClean="0"/>
          </a:p>
          <a:p>
            <a:pPr marL="514350" indent="-514350">
              <a:buFontTx/>
              <a:buNone/>
              <a:tabLst>
                <a:tab pos="633413" algn="l"/>
              </a:tabLst>
            </a:pPr>
            <a:endParaRPr lang="de-DE" altLang="zh-CN" smtClean="0"/>
          </a:p>
          <a:p>
            <a:pPr marL="514350" indent="-514350">
              <a:buFontTx/>
              <a:buNone/>
              <a:tabLst>
                <a:tab pos="633413" algn="l"/>
              </a:tabLst>
            </a:pPr>
            <a:endParaRPr lang="de-DE" altLang="zh-CN" smtClean="0"/>
          </a:p>
        </p:txBody>
      </p:sp>
    </p:spTree>
    <p:extLst>
      <p:ext uri="{BB962C8B-B14F-4D97-AF65-F5344CB8AC3E}">
        <p14:creationId xmlns:p14="http://schemas.microsoft.com/office/powerpoint/2010/main" val="33744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顺着圣灵而行</a:t>
            </a:r>
            <a:r>
              <a:rPr lang="zh-CN" altLang="de-DE" sz="3200" smtClean="0"/>
              <a:t>（</a:t>
            </a:r>
            <a:r>
              <a:rPr lang="zh-CN" altLang="en-US" sz="3200" smtClean="0"/>
              <a:t>加 </a:t>
            </a:r>
            <a:r>
              <a:rPr lang="en-US" altLang="zh-CN" sz="3200" smtClean="0"/>
              <a:t>5</a:t>
            </a:r>
            <a:r>
              <a:rPr lang="zh-CN" altLang="en-US" sz="3200" smtClean="0"/>
              <a:t>：</a:t>
            </a:r>
            <a:r>
              <a:rPr lang="en-US" altLang="zh-CN" sz="3200" smtClean="0"/>
              <a:t>16</a:t>
            </a:r>
            <a:r>
              <a:rPr lang="de-DE" altLang="zh-CN" sz="3200" smtClean="0"/>
              <a:t>-</a:t>
            </a:r>
            <a:r>
              <a:rPr lang="en-US" altLang="zh-CN" sz="3200" smtClean="0"/>
              <a:t>26</a:t>
            </a:r>
            <a:r>
              <a:rPr lang="de-DE" altLang="zh-CN" sz="3200" smtClean="0"/>
              <a:t> 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110595" name="Inhaltsplatzhalter 2"/>
          <p:cNvSpPr>
            <a:spLocks noGrp="1"/>
          </p:cNvSpPr>
          <p:nvPr>
            <p:ph idx="1"/>
          </p:nvPr>
        </p:nvSpPr>
        <p:spPr>
          <a:xfrm>
            <a:off x="647700" y="1292225"/>
            <a:ext cx="74295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mtClean="0"/>
              <a:t>总结：</a:t>
            </a:r>
            <a:endParaRPr lang="en-US" altLang="zh-CN" smtClean="0"/>
          </a:p>
          <a:p>
            <a:pPr marL="0" indent="0" algn="ctr">
              <a:buFontTx/>
              <a:buNone/>
            </a:pPr>
            <a:r>
              <a:rPr lang="zh-CN" altLang="en-US" sz="6000" smtClean="0"/>
              <a:t> 靠圣灵得生，</a:t>
            </a:r>
          </a:p>
          <a:p>
            <a:pPr marL="0" indent="0" algn="ctr">
              <a:buFontTx/>
              <a:buNone/>
            </a:pPr>
            <a:r>
              <a:rPr lang="zh-CN" altLang="en-US" sz="6000" smtClean="0"/>
              <a:t> 靠圣灵行事。</a:t>
            </a:r>
          </a:p>
          <a:p>
            <a:pPr marL="0" indent="0">
              <a:buFontTx/>
              <a:buNone/>
            </a:pPr>
            <a:endParaRPr lang="zh-CN" altLang="en-US" smtClean="0"/>
          </a:p>
          <a:p>
            <a:pPr marL="0" indent="0">
              <a:buFontTx/>
              <a:buNone/>
            </a:pPr>
            <a:endParaRPr lang="de-DE" altLang="zh-CN" smtClean="0"/>
          </a:p>
          <a:p>
            <a:pPr marL="0" indent="0">
              <a:buFontTx/>
              <a:buNone/>
            </a:pPr>
            <a:endParaRPr lang="de-DE" altLang="zh-CN" smtClean="0"/>
          </a:p>
        </p:txBody>
      </p:sp>
    </p:spTree>
    <p:extLst>
      <p:ext uri="{BB962C8B-B14F-4D97-AF65-F5344CB8AC3E}">
        <p14:creationId xmlns:p14="http://schemas.microsoft.com/office/powerpoint/2010/main" val="2442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1_默认设计模板</vt:lpstr>
      <vt:lpstr>主日证道</vt:lpstr>
      <vt:lpstr>顺着圣灵而行（加 5：16-26 ）</vt:lpstr>
      <vt:lpstr>顺着圣灵而行（加 5：16-26 ）</vt:lpstr>
      <vt:lpstr>顺着圣灵而行（加 5：16-26 ）</vt:lpstr>
      <vt:lpstr>顺着圣灵而行（加 5：16-26 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Administrator</dc:creator>
  <cp:lastModifiedBy>Administrator</cp:lastModifiedBy>
  <cp:revision>1</cp:revision>
  <dcterms:created xsi:type="dcterms:W3CDTF">2015-06-14T19:10:11Z</dcterms:created>
  <dcterms:modified xsi:type="dcterms:W3CDTF">2015-06-14T19:11:10Z</dcterms:modified>
</cp:coreProperties>
</file>