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6" r:id="rId2"/>
    <p:sldId id="267" r:id="rId3"/>
    <p:sldId id="268" r:id="rId4"/>
    <p:sldId id="269" r:id="rId5"/>
    <p:sldId id="27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0BFAC-D1A2-4A82-A865-0E1D4106553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65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EF501B-17AE-46FA-A26D-20D15378F7DC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566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65CFEA-9F04-4578-85E3-DB7B49A8005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797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810500" cy="4297362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7BA41-B028-4B22-8288-73FEE2A59B6A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21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0B4E0-C054-46FC-BB1E-A901DECD2F83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34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1F2950-4953-4F28-A10C-0B20A77C3107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38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EFA196-47A6-4D70-B413-EAAFBE2376AE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329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572C9-326F-4A32-9199-4E0E5E6D8C24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59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98176-55FE-42A1-8517-D3AE4F712D6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7410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503F5-CAD7-4714-8070-64B0E1FB9341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328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FF3D8-3C1D-404B-952C-C757C6ECAFF5}" type="slidenum">
              <a:rPr lang="en-US" altLang="zh-CN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27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47700" y="1349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612900"/>
            <a:ext cx="7391400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单击此处编辑母版文本样式母版文本样式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702187-18EB-45DD-90BF-7BB60200C9F0}" type="slidenum">
              <a:rPr lang="en-US" altLang="zh-C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en-US" altLang="zh-CN">
              <a:solidFill>
                <a:srgbClr val="000000"/>
              </a:solidFill>
            </a:endParaRPr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4800" y="0"/>
            <a:ext cx="1219200" cy="146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7277100" cy="33338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zh-CN" altLang="en-US" sz="4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821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itchFamily="49" charset="-122"/>
          <a:ea typeface="黑体" pitchFamily="49" charset="-122"/>
          <a:cs typeface="SimHei" panose="02010609060101010101" pitchFamily="49" charset="-122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itchFamily="49" charset="-122"/>
          <a:ea typeface="黑体" pitchFamily="49" charset="-122"/>
          <a:cs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itchFamily="49" charset="-122"/>
          <a:ea typeface="黑体" pitchFamily="49" charset="-122"/>
          <a:cs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itchFamily="49" charset="-122"/>
          <a:ea typeface="黑体" pitchFamily="49" charset="-122"/>
          <a:cs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600">
          <a:solidFill>
            <a:srgbClr val="3333CC"/>
          </a:solidFill>
          <a:latin typeface="黑体" pitchFamily="49" charset="-122"/>
          <a:ea typeface="黑体" pitchFamily="49" charset="-122"/>
          <a:cs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pitchFamily="2" charset="-122"/>
        </a:defRPr>
      </a:lvl9pPr>
    </p:titleStyle>
    <p:bodyStyle>
      <a:lvl1pPr marL="342900" indent="-342900" algn="just" rtl="0" eaLnBrk="0" fontAlgn="base" hangingPunct="0">
        <a:spcBef>
          <a:spcPct val="20000"/>
        </a:spcBef>
        <a:spcAft>
          <a:spcPct val="0"/>
        </a:spcAft>
        <a:buChar char="•"/>
        <a:defRPr kumimoji="1" sz="3400">
          <a:solidFill>
            <a:schemeClr val="tx1"/>
          </a:solidFill>
          <a:latin typeface="黑体" pitchFamily="49" charset="-122"/>
          <a:ea typeface="黑体" pitchFamily="49" charset="-122"/>
          <a:cs typeface="SimHei" panose="02010609060101010101" pitchFamily="49" charset="-122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宋体" pitchFamily="2" charset="-122"/>
          <a:cs typeface="宋体" charset="-122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宋体" pitchFamily="2" charset="-122"/>
          <a:cs typeface="宋体" charset="-122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宋体" pitchFamily="2" charset="-122"/>
          <a:cs typeface="宋体" charset="-122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宋体" pitchFamily="2" charset="-122"/>
          <a:cs typeface="宋体" charset="-122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105475" name="Inhaltsplatzhalter 2"/>
          <p:cNvSpPr>
            <a:spLocks noGrp="1"/>
          </p:cNvSpPr>
          <p:nvPr>
            <p:ph idx="1"/>
          </p:nvPr>
        </p:nvSpPr>
        <p:spPr>
          <a:xfrm>
            <a:off x="342900" y="1676400"/>
            <a:ext cx="8267700" cy="4351338"/>
          </a:xfrm>
        </p:spPr>
        <p:txBody>
          <a:bodyPr/>
          <a:lstStyle/>
          <a:p>
            <a:pPr algn="ctr" eaLnBrk="1" hangingPunct="1">
              <a:defRPr/>
            </a:pPr>
            <a:endParaRPr lang="de-DE" altLang="zh-CN" sz="6600" dirty="0" smtClean="0"/>
          </a:p>
          <a:p>
            <a:pPr marL="0" indent="0" algn="ctr" eaLnBrk="1" hangingPunct="1">
              <a:buFontTx/>
              <a:buNone/>
              <a:defRPr/>
            </a:pPr>
            <a:r>
              <a:rPr lang="zh-CN" altLang="en-US" sz="6600" dirty="0" smtClean="0"/>
              <a:t>顺着圣灵而行</a:t>
            </a:r>
            <a:endParaRPr lang="de-DE" altLang="zh-CN" sz="6600" dirty="0" smtClean="0"/>
          </a:p>
        </p:txBody>
      </p:sp>
    </p:spTree>
    <p:extLst>
      <p:ext uri="{BB962C8B-B14F-4D97-AF65-F5344CB8AC3E}">
        <p14:creationId xmlns:p14="http://schemas.microsoft.com/office/powerpoint/2010/main" val="3182141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顺着圣灵而行</a:t>
            </a:r>
            <a:r>
              <a:rPr lang="zh-CN" altLang="de-DE" sz="3200" smtClean="0"/>
              <a:t>（</a:t>
            </a:r>
            <a:r>
              <a:rPr lang="zh-CN" altLang="en-US" sz="3200" smtClean="0"/>
              <a:t>加 </a:t>
            </a:r>
            <a:r>
              <a:rPr lang="en-US" altLang="zh-CN" sz="3200" smtClean="0"/>
              <a:t>5</a:t>
            </a:r>
            <a:r>
              <a:rPr lang="zh-CN" altLang="en-US" sz="3200" smtClean="0"/>
              <a:t>：</a:t>
            </a:r>
            <a:r>
              <a:rPr lang="en-US" altLang="zh-CN" sz="3200" smtClean="0"/>
              <a:t>16</a:t>
            </a:r>
            <a:r>
              <a:rPr lang="de-DE" altLang="zh-CN" sz="3200" smtClean="0"/>
              <a:t>-</a:t>
            </a:r>
            <a:r>
              <a:rPr lang="en-US" altLang="zh-CN" sz="3200" smtClean="0"/>
              <a:t>26</a:t>
            </a:r>
            <a:r>
              <a:rPr lang="de-DE" altLang="zh-CN" sz="3200" smtClean="0"/>
              <a:t> </a:t>
            </a:r>
            <a:r>
              <a:rPr lang="zh-CN" altLang="en-US" sz="3200" smtClean="0"/>
              <a:t>）</a:t>
            </a:r>
            <a:endParaRPr lang="de-DE" altLang="zh-CN" sz="3200" smtClean="0"/>
          </a:p>
        </p:txBody>
      </p:sp>
      <p:sp>
        <p:nvSpPr>
          <p:cNvPr id="106499" name="Inhaltsplatzhalter 2"/>
          <p:cNvSpPr>
            <a:spLocks noGrp="1"/>
          </p:cNvSpPr>
          <p:nvPr>
            <p:ph idx="1"/>
          </p:nvPr>
        </p:nvSpPr>
        <p:spPr>
          <a:xfrm>
            <a:off x="647700" y="1292225"/>
            <a:ext cx="7353300" cy="42973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de-DE" smtClean="0"/>
              <a:t>引言：</a:t>
            </a:r>
            <a:endParaRPr lang="en-US" altLang="zh-CN" smtClean="0"/>
          </a:p>
          <a:p>
            <a:pPr marL="0" indent="0">
              <a:buFontTx/>
              <a:buAutoNum type="arabicPeriod"/>
            </a:pPr>
            <a:r>
              <a:rPr lang="zh-CN" altLang="en-US" smtClean="0"/>
              <a:t>基督徒是重生了，是什么意思？</a:t>
            </a:r>
          </a:p>
          <a:p>
            <a:pPr marL="0" indent="0">
              <a:buFontTx/>
              <a:buAutoNum type="arabicPeriod"/>
            </a:pPr>
            <a:r>
              <a:rPr lang="zh-CN" altLang="en-US" smtClean="0"/>
              <a:t>新的生命有什么特质？</a:t>
            </a:r>
          </a:p>
          <a:p>
            <a:pPr marL="0" indent="0">
              <a:buFontTx/>
              <a:buAutoNum type="arabicPeriod"/>
            </a:pPr>
            <a:r>
              <a:rPr lang="zh-CN" altLang="en-US" smtClean="0"/>
              <a:t>新生命的动力从哪里来？</a:t>
            </a:r>
            <a:endParaRPr lang="en-US" altLang="zh-CN" smtClean="0"/>
          </a:p>
          <a:p>
            <a:pPr marL="0" indent="0">
              <a:buFontTx/>
              <a:buAutoNum type="arabicPeriod"/>
            </a:pPr>
            <a:r>
              <a:rPr lang="zh-CN" altLang="en-US" smtClean="0"/>
              <a:t>顺着就不是逆着，圣灵而行</a:t>
            </a:r>
          </a:p>
          <a:p>
            <a:pPr marL="0" indent="0">
              <a:buFontTx/>
              <a:buAutoNum type="arabicPeriod"/>
            </a:pPr>
            <a:r>
              <a:rPr lang="zh-CN" altLang="en-US" smtClean="0"/>
              <a:t>结果就是结出果子来</a:t>
            </a:r>
          </a:p>
          <a:p>
            <a:pPr marL="0" indent="0">
              <a:buFontTx/>
              <a:buNone/>
            </a:pPr>
            <a:endParaRPr lang="zh-CN" altLang="en-US" smtClean="0"/>
          </a:p>
          <a:p>
            <a:pPr marL="0" indent="0">
              <a:buFontTx/>
              <a:buNone/>
            </a:pPr>
            <a:endParaRPr lang="de-DE" altLang="zh-CN" smtClean="0"/>
          </a:p>
          <a:p>
            <a:pPr marL="0" indent="0">
              <a:buFontTx/>
              <a:buNone/>
            </a:pPr>
            <a:endParaRPr lang="de-DE" altLang="zh-CN" smtClean="0"/>
          </a:p>
        </p:txBody>
      </p:sp>
    </p:spTree>
    <p:extLst>
      <p:ext uri="{BB962C8B-B14F-4D97-AF65-F5344CB8AC3E}">
        <p14:creationId xmlns:p14="http://schemas.microsoft.com/office/powerpoint/2010/main" val="211921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顺着圣灵而行</a:t>
            </a:r>
            <a:r>
              <a:rPr lang="zh-CN" altLang="de-DE" sz="3200" smtClean="0"/>
              <a:t>（</a:t>
            </a:r>
            <a:r>
              <a:rPr lang="zh-CN" altLang="en-US" sz="3200" smtClean="0"/>
              <a:t>加 </a:t>
            </a:r>
            <a:r>
              <a:rPr lang="en-US" altLang="zh-CN" sz="3200" smtClean="0"/>
              <a:t>5</a:t>
            </a:r>
            <a:r>
              <a:rPr lang="zh-CN" altLang="en-US" sz="3200" smtClean="0"/>
              <a:t>：</a:t>
            </a:r>
            <a:r>
              <a:rPr lang="en-US" altLang="zh-CN" sz="3200" smtClean="0"/>
              <a:t>16</a:t>
            </a:r>
            <a:r>
              <a:rPr lang="de-DE" altLang="zh-CN" sz="3200" smtClean="0"/>
              <a:t>-</a:t>
            </a:r>
            <a:r>
              <a:rPr lang="en-US" altLang="zh-CN" sz="3200" smtClean="0"/>
              <a:t>26</a:t>
            </a:r>
            <a:r>
              <a:rPr lang="de-DE" altLang="zh-CN" sz="3200" smtClean="0"/>
              <a:t> </a:t>
            </a:r>
            <a:r>
              <a:rPr lang="zh-CN" altLang="en-US" sz="3200" smtClean="0"/>
              <a:t>）</a:t>
            </a:r>
            <a:endParaRPr lang="de-DE" altLang="zh-CN" sz="3200" smtClean="0"/>
          </a:p>
        </p:txBody>
      </p:sp>
      <p:sp>
        <p:nvSpPr>
          <p:cNvPr id="106499" name="Inhaltsplatzhalter 2"/>
          <p:cNvSpPr>
            <a:spLocks noGrp="1"/>
          </p:cNvSpPr>
          <p:nvPr>
            <p:ph idx="1"/>
          </p:nvPr>
        </p:nvSpPr>
        <p:spPr>
          <a:xfrm>
            <a:off x="647700" y="1292225"/>
            <a:ext cx="7429500" cy="42973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dirty="0" smtClean="0"/>
              <a:t>经文理解与应用：</a:t>
            </a:r>
            <a:endParaRPr lang="en-US" altLang="zh-CN" dirty="0" smtClean="0"/>
          </a:p>
          <a:p>
            <a:pPr marL="0" indent="0">
              <a:buFontTx/>
              <a:buAutoNum type="arabicPeriod"/>
              <a:tabLst>
                <a:tab pos="442913" algn="l"/>
              </a:tabLst>
            </a:pPr>
            <a:r>
              <a:rPr lang="zh-CN" altLang="en-US" dirty="0" smtClean="0"/>
              <a:t>圣灵与情欲是相争相敌的 </a:t>
            </a:r>
            <a:r>
              <a:rPr lang="en-US" altLang="zh-CN" dirty="0" smtClean="0"/>
              <a:t>- </a:t>
            </a:r>
            <a:r>
              <a:rPr lang="zh-CN" altLang="en-US" dirty="0" smtClean="0"/>
              <a:t>要控制</a:t>
            </a:r>
            <a:r>
              <a:rPr lang="en-US" altLang="zh-CN" dirty="0" smtClean="0"/>
              <a:t>  </a:t>
            </a:r>
            <a:r>
              <a:rPr lang="en-US" altLang="zh-CN" dirty="0" smtClean="0"/>
              <a:t>	</a:t>
            </a:r>
            <a:r>
              <a:rPr lang="zh-CN" altLang="en-US" dirty="0" smtClean="0"/>
              <a:t>你</a:t>
            </a:r>
            <a:endParaRPr lang="zh-CN" altLang="en-US" dirty="0" smtClean="0"/>
          </a:p>
          <a:p>
            <a:pPr marL="0" indent="0">
              <a:buFontTx/>
              <a:buAutoNum type="arabicPeriod"/>
              <a:tabLst>
                <a:tab pos="442913" algn="l"/>
              </a:tabLst>
            </a:pPr>
            <a:r>
              <a:rPr lang="zh-CN" altLang="en-US" dirty="0" smtClean="0"/>
              <a:t>让圣灵控制你：顺着他而活，被</a:t>
            </a:r>
            <a:r>
              <a:rPr lang="zh-CN" altLang="en-US" dirty="0" smtClean="0"/>
              <a:t>他</a:t>
            </a:r>
            <a:r>
              <a:rPr lang="en-US" altLang="zh-CN" dirty="0"/>
              <a:t>	</a:t>
            </a:r>
            <a:r>
              <a:rPr lang="zh-CN" altLang="en-US" dirty="0" smtClean="0"/>
              <a:t>引</a:t>
            </a:r>
            <a:r>
              <a:rPr lang="zh-CN" altLang="en-US" dirty="0" smtClean="0"/>
              <a:t>导</a:t>
            </a:r>
            <a:endParaRPr lang="en-US" altLang="zh-CN" dirty="0" smtClean="0"/>
          </a:p>
          <a:p>
            <a:pPr marL="0" indent="0">
              <a:buFontTx/>
              <a:buAutoNum type="arabicPeriod"/>
            </a:pPr>
            <a:r>
              <a:rPr lang="zh-CN" altLang="en-US" dirty="0" smtClean="0"/>
              <a:t>情欲或血气（罪的本性）是明显的</a:t>
            </a:r>
          </a:p>
          <a:p>
            <a:pPr marL="0" indent="0">
              <a:buFontTx/>
              <a:buAutoNum type="arabicPeriod"/>
            </a:pPr>
            <a:r>
              <a:rPr lang="zh-CN" altLang="en-US" dirty="0" smtClean="0"/>
              <a:t>圣灵的果子也是明显的</a:t>
            </a:r>
          </a:p>
          <a:p>
            <a:pPr marL="0" indent="0">
              <a:buFontTx/>
              <a:buAutoNum type="arabicPeriod"/>
            </a:pPr>
            <a:r>
              <a:rPr lang="zh-CN" altLang="en-US" dirty="0" smtClean="0"/>
              <a:t>凡属基督耶稣的人已经作出了决定</a:t>
            </a:r>
          </a:p>
          <a:p>
            <a:pPr marL="0" indent="0">
              <a:buFontTx/>
              <a:buNone/>
            </a:pPr>
            <a:endParaRPr lang="zh-CN" altLang="en-US" dirty="0" smtClean="0"/>
          </a:p>
          <a:p>
            <a:pPr marL="0" indent="0">
              <a:buFontTx/>
              <a:buNone/>
            </a:pPr>
            <a:endParaRPr lang="de-DE" altLang="zh-CN" dirty="0" smtClean="0"/>
          </a:p>
          <a:p>
            <a:pPr marL="0" indent="0">
              <a:buFontTx/>
              <a:buNone/>
            </a:pPr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220413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64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顺着圣灵而行</a:t>
            </a:r>
            <a:r>
              <a:rPr lang="zh-CN" altLang="de-DE" sz="3200" smtClean="0"/>
              <a:t>（</a:t>
            </a:r>
            <a:r>
              <a:rPr lang="zh-CN" altLang="en-US" sz="3200" smtClean="0"/>
              <a:t>加 </a:t>
            </a:r>
            <a:r>
              <a:rPr lang="en-US" altLang="zh-CN" sz="3200" smtClean="0"/>
              <a:t>5</a:t>
            </a:r>
            <a:r>
              <a:rPr lang="zh-CN" altLang="en-US" sz="3200" smtClean="0"/>
              <a:t>：</a:t>
            </a:r>
            <a:r>
              <a:rPr lang="en-US" altLang="zh-CN" sz="3200" smtClean="0"/>
              <a:t>16</a:t>
            </a:r>
            <a:r>
              <a:rPr lang="de-DE" altLang="zh-CN" sz="3200" smtClean="0"/>
              <a:t>-</a:t>
            </a:r>
            <a:r>
              <a:rPr lang="en-US" altLang="zh-CN" sz="3200" smtClean="0"/>
              <a:t>26</a:t>
            </a:r>
            <a:r>
              <a:rPr lang="de-DE" altLang="zh-CN" sz="3200" smtClean="0"/>
              <a:t> </a:t>
            </a:r>
            <a:r>
              <a:rPr lang="zh-CN" altLang="en-US" sz="3200" smtClean="0"/>
              <a:t>）</a:t>
            </a:r>
            <a:endParaRPr lang="de-DE" altLang="zh-CN" sz="3200" smtClean="0"/>
          </a:p>
        </p:txBody>
      </p:sp>
      <p:sp>
        <p:nvSpPr>
          <p:cNvPr id="106499" name="Inhaltsplatzhalter 2"/>
          <p:cNvSpPr>
            <a:spLocks noGrp="1"/>
          </p:cNvSpPr>
          <p:nvPr>
            <p:ph idx="1"/>
          </p:nvPr>
        </p:nvSpPr>
        <p:spPr>
          <a:xfrm>
            <a:off x="647700" y="1292225"/>
            <a:ext cx="7429500" cy="4297363"/>
          </a:xfrm>
        </p:spPr>
        <p:txBody>
          <a:bodyPr/>
          <a:lstStyle/>
          <a:p>
            <a:pPr marL="514350" indent="-514350">
              <a:buFontTx/>
              <a:buAutoNum type="arabicPeriod" startAt="6"/>
              <a:tabLst>
                <a:tab pos="633413" algn="l"/>
              </a:tabLst>
            </a:pPr>
            <a:r>
              <a:rPr lang="zh-CN" altLang="en-US" smtClean="0"/>
              <a:t>情欲钉了十字架，靠着圣灵重生，展开新生活</a:t>
            </a:r>
          </a:p>
          <a:p>
            <a:pPr marL="514350" indent="-514350">
              <a:buFontTx/>
              <a:buAutoNum type="arabicPeriod" startAt="6"/>
              <a:tabLst>
                <a:tab pos="633413" algn="l"/>
              </a:tabLst>
            </a:pPr>
            <a:r>
              <a:rPr lang="zh-CN" altLang="en-US" smtClean="0"/>
              <a:t>基督徒们彼此守望，抵挡情欲或血气的恶行</a:t>
            </a:r>
          </a:p>
          <a:p>
            <a:pPr marL="514350" indent="-514350">
              <a:buFontTx/>
              <a:buNone/>
              <a:tabLst>
                <a:tab pos="633413" algn="l"/>
              </a:tabLst>
            </a:pPr>
            <a:endParaRPr lang="zh-CN" altLang="en-US" smtClean="0"/>
          </a:p>
          <a:p>
            <a:pPr marL="514350" indent="-514350">
              <a:buFontTx/>
              <a:buNone/>
              <a:tabLst>
                <a:tab pos="633413" algn="l"/>
              </a:tabLst>
            </a:pPr>
            <a:endParaRPr lang="de-DE" altLang="zh-CN" smtClean="0"/>
          </a:p>
          <a:p>
            <a:pPr marL="514350" indent="-514350">
              <a:buFontTx/>
              <a:buNone/>
              <a:tabLst>
                <a:tab pos="633413" algn="l"/>
              </a:tabLst>
            </a:pPr>
            <a:endParaRPr lang="de-DE" altLang="zh-CN" smtClean="0"/>
          </a:p>
        </p:txBody>
      </p:sp>
    </p:spTree>
    <p:extLst>
      <p:ext uri="{BB962C8B-B14F-4D97-AF65-F5344CB8AC3E}">
        <p14:creationId xmlns:p14="http://schemas.microsoft.com/office/powerpoint/2010/main" val="337441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smtClean="0"/>
              <a:t>顺着圣灵而行</a:t>
            </a:r>
            <a:r>
              <a:rPr lang="zh-CN" altLang="de-DE" sz="3200" smtClean="0"/>
              <a:t>（</a:t>
            </a:r>
            <a:r>
              <a:rPr lang="zh-CN" altLang="en-US" sz="3200" smtClean="0"/>
              <a:t>加 </a:t>
            </a:r>
            <a:r>
              <a:rPr lang="en-US" altLang="zh-CN" sz="3200" smtClean="0"/>
              <a:t>5</a:t>
            </a:r>
            <a:r>
              <a:rPr lang="zh-CN" altLang="en-US" sz="3200" smtClean="0"/>
              <a:t>：</a:t>
            </a:r>
            <a:r>
              <a:rPr lang="en-US" altLang="zh-CN" sz="3200" smtClean="0"/>
              <a:t>16</a:t>
            </a:r>
            <a:r>
              <a:rPr lang="de-DE" altLang="zh-CN" sz="3200" smtClean="0"/>
              <a:t>-</a:t>
            </a:r>
            <a:r>
              <a:rPr lang="en-US" altLang="zh-CN" sz="3200" smtClean="0"/>
              <a:t>26</a:t>
            </a:r>
            <a:r>
              <a:rPr lang="de-DE" altLang="zh-CN" sz="3200" smtClean="0"/>
              <a:t> </a:t>
            </a:r>
            <a:r>
              <a:rPr lang="zh-CN" altLang="en-US" sz="3200" smtClean="0"/>
              <a:t>）</a:t>
            </a:r>
            <a:endParaRPr lang="de-DE" altLang="zh-CN" sz="3200" smtClean="0"/>
          </a:p>
        </p:txBody>
      </p:sp>
      <p:sp>
        <p:nvSpPr>
          <p:cNvPr id="110595" name="Inhaltsplatzhalter 2"/>
          <p:cNvSpPr>
            <a:spLocks noGrp="1"/>
          </p:cNvSpPr>
          <p:nvPr>
            <p:ph idx="1"/>
          </p:nvPr>
        </p:nvSpPr>
        <p:spPr>
          <a:xfrm>
            <a:off x="647700" y="1292225"/>
            <a:ext cx="7429500" cy="4297363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zh-CN" altLang="en-US" smtClean="0"/>
              <a:t>总结：</a:t>
            </a:r>
            <a:endParaRPr lang="en-US" altLang="zh-CN" smtClean="0"/>
          </a:p>
          <a:p>
            <a:pPr marL="0" indent="0" algn="ctr">
              <a:buFontTx/>
              <a:buNone/>
            </a:pPr>
            <a:r>
              <a:rPr lang="zh-CN" altLang="en-US" sz="6000" smtClean="0"/>
              <a:t> 靠圣灵得生，</a:t>
            </a:r>
          </a:p>
          <a:p>
            <a:pPr marL="0" indent="0" algn="ctr">
              <a:buFontTx/>
              <a:buNone/>
            </a:pPr>
            <a:r>
              <a:rPr lang="zh-CN" altLang="en-US" sz="6000" smtClean="0"/>
              <a:t> 靠圣灵行事。</a:t>
            </a:r>
          </a:p>
          <a:p>
            <a:pPr marL="0" indent="0">
              <a:buFontTx/>
              <a:buNone/>
            </a:pPr>
            <a:endParaRPr lang="zh-CN" altLang="en-US" smtClean="0"/>
          </a:p>
          <a:p>
            <a:pPr marL="0" indent="0">
              <a:buFontTx/>
              <a:buNone/>
            </a:pPr>
            <a:endParaRPr lang="de-DE" altLang="zh-CN" smtClean="0"/>
          </a:p>
          <a:p>
            <a:pPr marL="0" indent="0">
              <a:buFontTx/>
              <a:buNone/>
            </a:pPr>
            <a:endParaRPr lang="de-DE" altLang="zh-CN" smtClean="0"/>
          </a:p>
        </p:txBody>
      </p:sp>
    </p:spTree>
    <p:extLst>
      <p:ext uri="{BB962C8B-B14F-4D97-AF65-F5344CB8AC3E}">
        <p14:creationId xmlns:p14="http://schemas.microsoft.com/office/powerpoint/2010/main" val="24429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Bildschirmpräsentation (4:3)</PresentationFormat>
  <Paragraphs>28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1_默认设计模板</vt:lpstr>
      <vt:lpstr>主日证道</vt:lpstr>
      <vt:lpstr>顺着圣灵而行（加 5：16-26 ）</vt:lpstr>
      <vt:lpstr>顺着圣灵而行（加 5：16-26 ）</vt:lpstr>
      <vt:lpstr>顺着圣灵而行（加 5：16-26 ）</vt:lpstr>
      <vt:lpstr>顺着圣灵而行（加 5：16-26 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Administrator</dc:creator>
  <cp:lastModifiedBy>Administrator</cp:lastModifiedBy>
  <cp:revision>1</cp:revision>
  <dcterms:created xsi:type="dcterms:W3CDTF">2015-06-14T19:10:11Z</dcterms:created>
  <dcterms:modified xsi:type="dcterms:W3CDTF">2015-06-14T19:11:10Z</dcterms:modified>
</cp:coreProperties>
</file>