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863" r:id="rId4"/>
    <p:sldId id="1200" r:id="rId5"/>
    <p:sldId id="1201" r:id="rId6"/>
    <p:sldId id="1202" r:id="rId7"/>
    <p:sldId id="1203" r:id="rId8"/>
    <p:sldId id="1204" r:id="rId9"/>
    <p:sldId id="1205" r:id="rId10"/>
    <p:sldId id="1206" r:id="rId11"/>
    <p:sldId id="1207" r:id="rId12"/>
    <p:sldId id="1208" r:id="rId13"/>
    <p:sldId id="1209" r:id="rId14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64" autoAdjust="0"/>
    <p:restoredTop sz="94660"/>
  </p:normalViewPr>
  <p:slideViewPr>
    <p:cSldViewPr>
      <p:cViewPr varScale="1">
        <p:scale>
          <a:sx n="116" d="100"/>
          <a:sy n="116" d="100"/>
        </p:scale>
        <p:origin x="-195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3FFB22-A0F9-442F-A1AB-BB1D97FFE247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2068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AE2EE-745E-45A9-9AD3-1BFA2D7A7E1F}" type="datetimeFigureOut">
              <a:rPr lang="de-DE" smtClean="0"/>
              <a:pPr/>
              <a:t>26.04.2015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1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28138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28138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06853-C8F0-4676-975A-AD272C02C2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9335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EDCC7-852F-4EE1-B131-75A0C52B3031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2107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E2C2E-5C17-42A9-B724-7303A0695B7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B7B5A-C487-41D6-B455-43ED4790280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08137-12F1-4249-9961-561C42D3A20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E976-682D-4123-B0E6-8CAEEEE2F447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2DA99-DDA5-4CAC-A7B7-7D78AC6DE7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FC7-4085-41CA-8645-303684298579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E4A0A-7A7B-4A3C-A9A9-AEDB6F9093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45D0-CA94-4960-A7D2-DCF6E559D7FA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4E01-CE99-478D-B9E8-D18DAB1079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6C636-F7E0-4609-991C-CD50C8C44094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BB9C8-B6DD-4FC4-B02E-5D10359DA6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CBD7-AC57-4CB1-B085-B856BBC2E836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16E3-1500-4B1C-BB7F-3DCD06BF4AB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1170-F232-442C-B46B-33554AB47AB1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AE26-1259-4B68-880F-4069124230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0BE40-1B93-4609-8936-FD3AEC6847D3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A1DA-A202-4E22-AA49-2478065B0D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502F9-C817-4E75-9FA2-7E09A76576EC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AA468-D177-4F71-A438-8CB68C43DE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4808E-37EB-4587-9D49-A085751D5DA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7AF5-ED8F-425E-9D45-55649DD3D930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66E94-2965-4300-A44F-D5F43888DD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23FF-2F2F-4CEB-8611-5BA4F5057075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C48FD-556E-4FA9-8F0F-8E873AE817A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FE53-4270-41FF-9951-A3567C706256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BEC4-6CC9-4A56-9B3C-CD2D614156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BAA56-07C4-452B-96FB-926DB841239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65E5F-BE8C-4964-9FDA-27F278A3EE7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2A11B-17CE-4057-AFAF-C286626B8EB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C147D-A94D-4082-8EE1-56B56EFC1F1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C36CA-14E2-4D26-BF46-62C5502B5D2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4452A-8DB9-477D-9C32-0A6E5F09FE6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8EBEE-51A8-4B05-9A9B-62A237DD0AE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7A78AFD-4650-4C0D-B416-CBD265E78AAE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C35C92-4C49-494D-A392-B55D1B9C716F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8AC3AB-E017-4EA2-8A32-C2DC0AA883B7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A212D9-60B9-4823-8B49-F23D24F8FBEC}" type="datetimeFigureOut">
              <a:rPr lang="de-DE" altLang="zh-CN"/>
              <a:pPr>
                <a:defRPr/>
              </a:pPr>
              <a:t>26.04.2015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A02D002-8CE0-4681-8261-753AA4E787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71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天国之民（一）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2400" y="381000"/>
            <a:ext cx="79248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zh-TW" altLang="en-US" b="1" dirty="0" smtClean="0"/>
              <a:t>  三</a:t>
            </a:r>
            <a:r>
              <a:rPr lang="en-US" altLang="zh-TW" b="1" dirty="0" smtClean="0"/>
              <a:t>.</a:t>
            </a:r>
            <a:r>
              <a:rPr lang="zh-TW" altLang="en-US" b="1" dirty="0"/>
              <a:t>　</a:t>
            </a:r>
            <a:r>
              <a:rPr lang="zh-TW" altLang="en-US" b="1" dirty="0" smtClean="0"/>
              <a:t>天國的應許</a:t>
            </a:r>
            <a:endParaRPr lang="en-US" altLang="zh-TW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b="1" dirty="0" smtClean="0"/>
              <a:t>	</a:t>
            </a:r>
            <a:r>
              <a:rPr lang="zh-TW" altLang="en-US" dirty="0" smtClean="0"/>
              <a:t>古今中外多少風流人物、英雄豪傑，貢</a:t>
            </a:r>
            <a:r>
              <a:rPr lang="en-US" altLang="zh-TW" dirty="0" smtClean="0"/>
              <a:t>	</a:t>
            </a:r>
            <a:r>
              <a:rPr lang="zh-TW" altLang="en-US" dirty="0" smtClean="0"/>
              <a:t>獻一生；最後，還是充滿無奈、失望地</a:t>
            </a:r>
            <a:r>
              <a:rPr lang="en-US" altLang="zh-TW" dirty="0" smtClean="0"/>
              <a:t>	</a:t>
            </a:r>
            <a:r>
              <a:rPr lang="zh-TW" altLang="en-US" dirty="0" smtClean="0"/>
              <a:t>成為過去，甚至也有帶來連年悲劇，禍</a:t>
            </a:r>
            <a:r>
              <a:rPr lang="en-US" altLang="zh-TW" dirty="0" smtClean="0"/>
              <a:t>	</a:t>
            </a:r>
            <a:r>
              <a:rPr lang="zh-TW" altLang="en-US" dirty="0" smtClean="0"/>
              <a:t>延幾代的人。</a:t>
            </a:r>
            <a:endParaRPr lang="en-US" altLang="zh-TW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但跟從主的人就不一樣，我們要進入天</a:t>
            </a:r>
            <a:r>
              <a:rPr lang="en-US" altLang="zh-TW" dirty="0" smtClean="0"/>
              <a:t>	</a:t>
            </a:r>
            <a:r>
              <a:rPr lang="zh-TW" altLang="en-US" dirty="0" smtClean="0"/>
              <a:t>國，是一個由神作我們的主、我們的王</a:t>
            </a:r>
            <a:r>
              <a:rPr lang="en-US" altLang="zh-TW" dirty="0" smtClean="0"/>
              <a:t>	</a:t>
            </a:r>
            <a:r>
              <a:rPr lang="zh-TW" altLang="en-US" dirty="0" smtClean="0"/>
              <a:t>的國度。那裡有公義、和平、聖潔、</a:t>
            </a:r>
            <a:r>
              <a:rPr lang="en-US" altLang="zh-TW" dirty="0" smtClean="0"/>
              <a:t>	</a:t>
            </a:r>
            <a:r>
              <a:rPr lang="zh-TW" altLang="en-US" dirty="0" smtClean="0"/>
              <a:t>愛</a:t>
            </a:r>
            <a:endParaRPr lang="de-DE" altLang="zh-TW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de-DE" altLang="zh-TW" dirty="0"/>
              <a:t> </a:t>
            </a:r>
            <a:r>
              <a:rPr lang="de-DE" altLang="zh-TW" dirty="0" smtClean="0"/>
              <a:t>    </a:t>
            </a:r>
            <a:r>
              <a:rPr lang="en-US" altLang="zh-TW" dirty="0" smtClean="0"/>
              <a:t>……</a:t>
            </a:r>
          </a:p>
          <a:p>
            <a:pPr marL="0" indent="0">
              <a:buNone/>
            </a:pPr>
            <a:r>
              <a:rPr lang="en-US" altLang="zh-TW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72046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b="1" dirty="0" smtClean="0"/>
              <a:t> 四</a:t>
            </a:r>
            <a:r>
              <a:rPr lang="en-US" altLang="zh-TW" b="1" dirty="0" smtClean="0"/>
              <a:t>.</a:t>
            </a:r>
            <a:r>
              <a:rPr lang="zh-TW" altLang="en-US" b="1" dirty="0"/>
              <a:t>　</a:t>
            </a:r>
            <a:r>
              <a:rPr lang="zh-TW" altLang="en-US" b="1" dirty="0" smtClean="0"/>
              <a:t>應用</a:t>
            </a:r>
            <a:endParaRPr lang="en-US" altLang="zh-TW" b="1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1.</a:t>
            </a:r>
            <a:r>
              <a:rPr lang="zh-TW" altLang="en-US" dirty="0" smtClean="0"/>
              <a:t>    我們一生在尋求怎麼樣的福氣？</a:t>
            </a:r>
            <a:endParaRPr lang="en-US" altLang="zh-TW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 2.</a:t>
            </a:r>
            <a:r>
              <a:rPr lang="zh-TW" altLang="en-US" dirty="0" smtClean="0"/>
              <a:t>    在無所不知的上帝面前，能謙卑下來嗎？</a:t>
            </a:r>
            <a:endParaRPr lang="de-DE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/>
              <a:t> </a:t>
            </a:r>
            <a:r>
              <a:rPr lang="en-US" altLang="zh-TW" dirty="0" smtClean="0"/>
              <a:t>3.</a:t>
            </a:r>
            <a:r>
              <a:rPr lang="zh-TW" altLang="en-US" dirty="0" smtClean="0"/>
              <a:t>    真正平安就是知道自己進入了神的國裡。 </a:t>
            </a: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	</a:t>
            </a:r>
            <a:r>
              <a:rPr lang="zh-TW" altLang="en-US" dirty="0" smtClean="0"/>
              <a:t>一個人的生命是由神來管理，這是需要一</a:t>
            </a:r>
            <a:r>
              <a:rPr lang="en-US" altLang="zh-TW" dirty="0" smtClean="0"/>
              <a:t>	</a:t>
            </a:r>
            <a:r>
              <a:rPr lang="zh-TW" altLang="en-US" dirty="0" smtClean="0"/>
              <a:t>個人極大的謙卑和自我的顛覆，不是每一</a:t>
            </a:r>
            <a:r>
              <a:rPr lang="en-US" altLang="zh-TW" dirty="0" smtClean="0"/>
              <a:t>	</a:t>
            </a:r>
            <a:r>
              <a:rPr lang="zh-TW" altLang="en-US" dirty="0" smtClean="0"/>
              <a:t>個人都能夠做得到；所以主耶穌說：天國</a:t>
            </a:r>
            <a:r>
              <a:rPr lang="en-US" altLang="zh-TW" dirty="0" smtClean="0"/>
              <a:t>	</a:t>
            </a:r>
            <a:r>
              <a:rPr lang="zh-TW" altLang="en-US" dirty="0" smtClean="0"/>
              <a:t>的門是窄的，進去的人＿＿＿＿。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109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772400" cy="2376264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zh-TW" altLang="en-US" b="1" dirty="0" smtClean="0">
                <a:solidFill>
                  <a:srgbClr val="C00000"/>
                </a:solidFill>
              </a:rPr>
              <a:t>天國子民的生活（一）</a:t>
            </a:r>
            <a:r>
              <a:rPr lang="en-US" altLang="zh-TW" b="1" dirty="0" smtClean="0">
                <a:solidFill>
                  <a:srgbClr val="C00000"/>
                </a:solidFill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</a:rPr>
            </a:br>
            <a:r>
              <a:rPr lang="zh-TW" altLang="en-US" sz="3200" dirty="0" smtClean="0">
                <a:cs typeface="+mn-cs"/>
              </a:rPr>
              <a:t>馬太福音</a:t>
            </a:r>
            <a:r>
              <a:rPr lang="zh-TW" altLang="en-US" sz="3200" dirty="0">
                <a:cs typeface="+mn-cs"/>
              </a:rPr>
              <a:t>五章１－１２節</a:t>
            </a:r>
            <a:r>
              <a:rPr lang="en-US" altLang="zh-TW" sz="3200" dirty="0">
                <a:solidFill>
                  <a:prstClr val="black">
                    <a:tint val="75000"/>
                  </a:prstClr>
                </a:solidFill>
                <a:cs typeface="+mn-cs"/>
              </a:rPr>
              <a:t/>
            </a:r>
            <a:br>
              <a:rPr lang="en-US" altLang="zh-TW" sz="3200" dirty="0">
                <a:solidFill>
                  <a:prstClr val="black">
                    <a:tint val="75000"/>
                  </a:prstClr>
                </a:solidFill>
                <a:cs typeface="+mn-cs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rmAutofit lnSpcReduction="10000"/>
          </a:bodyPr>
          <a:lstStyle/>
          <a:p>
            <a:pPr algn="just"/>
            <a:r>
              <a:rPr lang="zh-TW" altLang="en-US" dirty="0" smtClean="0">
                <a:solidFill>
                  <a:schemeClr val="tx1"/>
                </a:solidFill>
              </a:rPr>
              <a:t>教會的傳統把馬太福音五章至七章這一段經文稱為登山寶訓，也是馬太記載主耶穌五篇講裡最重要和最詳細的講章。五１－１２正是這篇偉大講道的引言。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6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1268760"/>
            <a:ext cx="6400800" cy="4032448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chemeClr val="tx1"/>
                </a:solidFill>
              </a:rPr>
              <a:t>另外的四篇講章：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algn="l"/>
            <a:endParaRPr lang="en-US" altLang="zh-TW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</a:rPr>
              <a:t>第十章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</a:rPr>
              <a:t>第十三章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</a:rPr>
              <a:t>第十八章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</a:rPr>
              <a:t>第二十四至二十五章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830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天國子民的生活（一）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219200"/>
            <a:ext cx="8305800" cy="4297362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 smtClean="0"/>
              <a:t>引言：</a:t>
            </a:r>
            <a:endParaRPr lang="en-US" altLang="zh-TW" b="1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1.	</a:t>
            </a:r>
            <a:r>
              <a:rPr lang="zh-TW" altLang="en-US" dirty="0" smtClean="0"/>
              <a:t>耶穌基督很多教訓都不是太受歡迎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 e.g.	</a:t>
            </a:r>
            <a:r>
              <a:rPr lang="zh-TW" altLang="en-US" dirty="0" smtClean="0"/>
              <a:t>－少年的官問有永生的可能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－約翰福音裡我就是生命的糧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－天國的門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－十字架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979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3400" y="1295400"/>
            <a:ext cx="784244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dirty="0" smtClean="0"/>
              <a:t>2.	</a:t>
            </a:r>
            <a:r>
              <a:rPr lang="zh-TW" altLang="en-US" dirty="0" smtClean="0"/>
              <a:t>登山寶訓－大部聖經學者都認為是</a:t>
            </a:r>
            <a:r>
              <a:rPr lang="zh-TW" altLang="en-US" dirty="0"/>
              <a:t>主</a:t>
            </a:r>
            <a:r>
              <a:rPr lang="zh-TW" altLang="en-US" dirty="0" smtClean="0"/>
              <a:t>耶</a:t>
            </a:r>
            <a:r>
              <a:rPr lang="en-US" altLang="zh-TW" dirty="0" smtClean="0"/>
              <a:t>	</a:t>
            </a:r>
            <a:r>
              <a:rPr lang="zh-TW" altLang="en-US" dirty="0" smtClean="0"/>
              <a:t>穌</a:t>
            </a:r>
            <a:r>
              <a:rPr lang="zh-TW" altLang="en-US" dirty="0"/>
              <a:t>論天國</a:t>
            </a:r>
            <a:r>
              <a:rPr lang="zh-TW" altLang="en-US" dirty="0" smtClean="0"/>
              <a:t>信息當中最重要內容。英國著</a:t>
            </a:r>
            <a:r>
              <a:rPr lang="en-US" altLang="zh-TW" dirty="0" smtClean="0"/>
              <a:t>	</a:t>
            </a:r>
            <a:r>
              <a:rPr lang="zh-TW" altLang="en-US" dirty="0" smtClean="0"/>
              <a:t>名聖經學者、講道者、牧者，司徒德牧</a:t>
            </a:r>
            <a:r>
              <a:rPr lang="en-US" altLang="zh-TW" dirty="0" smtClean="0"/>
              <a:t>	</a:t>
            </a:r>
            <a:r>
              <a:rPr lang="zh-TW" altLang="en-US" dirty="0" smtClean="0"/>
              <a:t>師：登山寶訓是主耶穌告訴所有跟隨者</a:t>
            </a:r>
            <a:r>
              <a:rPr lang="en-US" altLang="zh-TW" dirty="0" smtClean="0"/>
              <a:t>	</a:t>
            </a:r>
            <a:r>
              <a:rPr lang="zh-TW" altLang="en-US" dirty="0" smtClean="0"/>
              <a:t>一個極大的挑戰或使命；我們相信了以</a:t>
            </a:r>
            <a:r>
              <a:rPr lang="en-US" altLang="zh-TW" dirty="0" smtClean="0"/>
              <a:t>	</a:t>
            </a:r>
            <a:r>
              <a:rPr lang="zh-TW" altLang="en-US" dirty="0" smtClean="0"/>
              <a:t>後，沒有立刻移民到天國去，因為要為</a:t>
            </a:r>
            <a:r>
              <a:rPr lang="en-US" altLang="zh-TW" dirty="0" smtClean="0"/>
              <a:t>	</a:t>
            </a:r>
            <a:r>
              <a:rPr lang="zh-TW" altLang="en-US" dirty="0" smtClean="0"/>
              <a:t>主緣故，活在世上作美好的群體見證。</a:t>
            </a:r>
            <a:r>
              <a:rPr lang="en-US" altLang="zh-TW" dirty="0" smtClean="0"/>
              <a:t>	</a:t>
            </a:r>
            <a:r>
              <a:rPr lang="zh-TW" altLang="en-US" dirty="0" smtClean="0"/>
              <a:t>證明神的福音可靠的，能看見的。這樣</a:t>
            </a:r>
            <a:r>
              <a:rPr lang="en-US" altLang="zh-TW" dirty="0" smtClean="0"/>
              <a:t>	</a:t>
            </a:r>
            <a:r>
              <a:rPr lang="zh-TW" altLang="en-US" dirty="0" smtClean="0"/>
              <a:t>的基督徒生命表現，是人類的新文化。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745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196753"/>
            <a:ext cx="7365503" cy="309634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/>
              <a:t>甚至，一些</a:t>
            </a:r>
            <a:r>
              <a:rPr lang="zh-TW" altLang="en-US" dirty="0"/>
              <a:t>不大喜歡基督教的人文主義者</a:t>
            </a:r>
            <a:r>
              <a:rPr lang="zh-TW" altLang="en-US" dirty="0" smtClean="0"/>
              <a:t>，如中國有名大學者胡適，他是一位切頭切尾的無神論者，但他對聖經這類的教訓都很推崇；特別是對白話文的普及和推廣貢獻。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183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內容：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　</a:t>
            </a:r>
            <a:r>
              <a:rPr lang="zh-TW" altLang="en-US" b="1" dirty="0" smtClean="0"/>
              <a:t>有福的人</a:t>
            </a:r>
            <a:endParaRPr lang="en-US" altLang="zh-TW" b="1" dirty="0" smtClean="0"/>
          </a:p>
          <a:p>
            <a:pPr marL="0" indent="0">
              <a:buNone/>
            </a:pPr>
            <a:endParaRPr lang="en-US" altLang="zh-TW" dirty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怎樣才算是有福的人呢？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zh-TW" altLang="en-US" dirty="0" smtClean="0"/>
              <a:t>　　－有財嗎？</a:t>
            </a:r>
            <a:endParaRPr lang="en-US" altLang="zh-TW" dirty="0"/>
          </a:p>
          <a:p>
            <a:pPr marL="400050" lvl="1" indent="0">
              <a:buNone/>
            </a:pPr>
            <a:r>
              <a:rPr lang="zh-TW" altLang="en-US" dirty="0" smtClean="0"/>
              <a:t>　　－有勢嗎？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zh-TW" altLang="en-US" dirty="0" smtClean="0"/>
              <a:t>　　－有學問嗎？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zh-TW" altLang="en-US" dirty="0" smtClean="0"/>
              <a:t>　　－有健康的身體嗎？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zh-TW" altLang="en-US" dirty="0" smtClean="0"/>
              <a:t>　　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="" val="12725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4205064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  有神的生命才是真正有福的人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－人若賺得全世界，卻賠上自己的生命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－耶和華所賜的福，並不加上憂慮。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－生命充滿果效，為神所悅納。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408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8600" y="381000"/>
            <a:ext cx="92964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/>
              <a:t>  二</a:t>
            </a:r>
            <a:r>
              <a:rPr lang="en-US" altLang="zh-TW" b="1" dirty="0" smtClean="0"/>
              <a:t>.</a:t>
            </a:r>
            <a:r>
              <a:rPr lang="zh-TW" altLang="en-US" b="1" dirty="0"/>
              <a:t>　</a:t>
            </a:r>
            <a:r>
              <a:rPr lang="zh-TW" altLang="en-US" b="1" dirty="0" smtClean="0"/>
              <a:t>成為一個虛心的人</a:t>
            </a:r>
            <a:endParaRPr lang="en-US" altLang="zh-TW" b="1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虛心－靈裡貧窮的意思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－虛心的人會覺得自己的有限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－虛心的人會尋求生命另一個突破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－虛心的人不會與比不上自己的人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　來比較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－虛心的人能閱讀自己靈魂的真實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		</a:t>
            </a:r>
            <a:r>
              <a:rPr lang="zh-TW" altLang="en-US" dirty="0" smtClean="0"/>
              <a:t>－虛心的人很容易知道自己需要上帝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435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235</Words>
  <Application>Microsoft Office PowerPoint</Application>
  <PresentationFormat>Bildschirmpräsentation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默认设计模板</vt:lpstr>
      <vt:lpstr>Benutzerdefiniertes Design</vt:lpstr>
      <vt:lpstr>1_Benutzerdefiniertes Design</vt:lpstr>
      <vt:lpstr>主日证道</vt:lpstr>
      <vt:lpstr>天國子民的生活（一） 馬太福音五章１－１２節 </vt:lpstr>
      <vt:lpstr>Folie 3</vt:lpstr>
      <vt:lpstr>天國子民的生活（一）</vt:lpstr>
      <vt:lpstr>Folie 5</vt:lpstr>
      <vt:lpstr>Folie 6</vt:lpstr>
      <vt:lpstr>內容：</vt:lpstr>
      <vt:lpstr>Folie 8</vt:lpstr>
      <vt:lpstr>Folie 9</vt:lpstr>
      <vt:lpstr>Folie 10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 Hu</cp:lastModifiedBy>
  <cp:revision>915</cp:revision>
  <cp:lastPrinted>2014-11-07T16:08:42Z</cp:lastPrinted>
  <dcterms:created xsi:type="dcterms:W3CDTF">2013-12-13T09:03:28Z</dcterms:created>
  <dcterms:modified xsi:type="dcterms:W3CDTF">2015-04-25T22:44:51Z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