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78" r:id="rId2"/>
    <p:sldId id="281" r:id="rId3"/>
    <p:sldId id="282" r:id="rId4"/>
    <p:sldId id="283" r:id="rId5"/>
    <p:sldId id="284" r:id="rId6"/>
    <p:sldId id="285" r:id="rId7"/>
    <p:sldId id="266" r:id="rId8"/>
    <p:sldId id="279" r:id="rId9"/>
    <p:sldId id="280" r:id="rId10"/>
  </p:sldIdLst>
  <p:sldSz cx="9144000" cy="5715000" type="screen16x10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7">
          <p15:clr>
            <a:srgbClr val="A4A3A4"/>
          </p15:clr>
        </p15:guide>
        <p15:guide id="2" pos="29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FC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 showGuides="1">
      <p:cViewPr varScale="1">
        <p:scale>
          <a:sx n="140" d="100"/>
          <a:sy n="140" d="100"/>
        </p:scale>
        <p:origin x="-768" y="-96"/>
      </p:cViewPr>
      <p:guideLst>
        <p:guide orient="horz" pos="1127"/>
        <p:guide pos="29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9BDFC-606A-7541-BC05-040BC26A23A5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802D9-CA09-B34E-8E07-5DB6793D868C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32432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524" y="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7828824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7352494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73221052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4800"/>
            </a:lvl1pPr>
          </a:lstStyle>
          <a:p>
            <a:r>
              <a:rPr kumimoji="1" lang="zh-CN" altLang="en-US" dirty="0" smtClean="0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dirty="0" smtClean="0"/>
              <a:t>单击此处编辑母版文本样式</a:t>
            </a:r>
          </a:p>
          <a:p>
            <a:pPr lvl="1"/>
            <a:r>
              <a:rPr kumimoji="1" lang="zh-CN" altLang="en-US" dirty="0" smtClean="0"/>
              <a:t>二级</a:t>
            </a:r>
          </a:p>
          <a:p>
            <a:pPr lvl="2"/>
            <a:r>
              <a:rPr kumimoji="1" lang="zh-CN" altLang="en-US" dirty="0" smtClean="0"/>
              <a:t>三级</a:t>
            </a:r>
          </a:p>
          <a:p>
            <a:pPr lvl="3"/>
            <a:r>
              <a:rPr kumimoji="1" lang="zh-CN" altLang="en-US" dirty="0" smtClean="0"/>
              <a:t>四级</a:t>
            </a:r>
          </a:p>
          <a:p>
            <a:pPr lvl="4"/>
            <a:r>
              <a:rPr kumimoji="1" lang="zh-CN" altLang="en-US" dirty="0" smtClean="0"/>
              <a:t>五级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3130231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1238473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36978802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2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279262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88307848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84145443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5880362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51257563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0371437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77538-EEFA-D247-B981-1A17F14378BC}" type="datetimeFigureOut">
              <a:rPr kumimoji="1" lang="zh-CN" altLang="en-US" smtClean="0"/>
              <a:pPr/>
              <a:t>2015/3/1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C4CED-1F63-E649-BBE7-CA93D52AF436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  <p:pic>
        <p:nvPicPr>
          <p:cNvPr id="7" name="内容占位符 5" descr="1.jpg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0" y="0"/>
            <a:ext cx="9144000" cy="572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005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牧师短讲</a:t>
            </a:r>
            <a:endParaRPr lang="zh-CN" altLang="en-US" dirty="0"/>
          </a:p>
        </p:txBody>
      </p:sp>
      <p:pic>
        <p:nvPicPr>
          <p:cNvPr id="4" name="图片 3" descr="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632" y="2686812"/>
            <a:ext cx="1039368" cy="890016"/>
          </a:xfrm>
          <a:prstGeom prst="rect">
            <a:avLst/>
          </a:prstGeom>
        </p:spPr>
      </p:pic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zh-CN" sz="3600" dirty="0" smtClean="0"/>
          </a:p>
          <a:p>
            <a:pPr algn="ctr">
              <a:buNone/>
            </a:pPr>
            <a:r>
              <a:rPr lang="en-US" altLang="zh-CN" sz="4400" dirty="0" smtClean="0"/>
              <a:t>《</a:t>
            </a:r>
            <a:r>
              <a:rPr lang="zh-CN" altLang="de-DE" sz="4400" dirty="0"/>
              <a:t>遵守神诫命的必蒙福</a:t>
            </a:r>
            <a:r>
              <a:rPr lang="en-US" altLang="zh-CN" sz="4400" dirty="0" smtClean="0"/>
              <a:t>》</a:t>
            </a:r>
          </a:p>
          <a:p>
            <a:pPr algn="ctr">
              <a:buNone/>
            </a:pPr>
            <a:r>
              <a:rPr lang="zh-CN" altLang="de-DE" sz="4400" dirty="0"/>
              <a:t>利</a:t>
            </a:r>
            <a:r>
              <a:rPr lang="zh-CN" altLang="de-DE" sz="4400" dirty="0" smtClean="0"/>
              <a:t>未记 </a:t>
            </a:r>
            <a:r>
              <a:rPr lang="de-DE" altLang="zh-CN" sz="4400" dirty="0"/>
              <a:t>26 </a:t>
            </a:r>
            <a:r>
              <a:rPr lang="zh-CN" altLang="de-DE" sz="4400" dirty="0"/>
              <a:t>： </a:t>
            </a:r>
            <a:r>
              <a:rPr lang="de-DE" altLang="zh-CN" sz="4400" dirty="0"/>
              <a:t>1 - 17 </a:t>
            </a:r>
            <a:endParaRPr lang="en-US" altLang="zh-CN" sz="4400" dirty="0" smtClean="0"/>
          </a:p>
          <a:p>
            <a:pPr algn="ctr">
              <a:buNone/>
            </a:pPr>
            <a:endParaRPr lang="en-US" altLang="zh-CN" sz="4400" dirty="0" smtClean="0"/>
          </a:p>
          <a:p>
            <a:pPr algn="ctr">
              <a:buNone/>
            </a:pPr>
            <a:r>
              <a:rPr lang="en-US" altLang="zh-CN" sz="3600" dirty="0" smtClean="0"/>
              <a:t>                                ——</a:t>
            </a:r>
            <a:r>
              <a:rPr lang="zh-CN" altLang="en-US" sz="3600" dirty="0" smtClean="0"/>
              <a:t>吴振忠牧师</a:t>
            </a:r>
            <a:endParaRPr lang="en-US" altLang="zh-CN" sz="3600" dirty="0" smtClean="0"/>
          </a:p>
          <a:p>
            <a:pPr algn="ctr">
              <a:buNone/>
            </a:pP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20156108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读经：利未记</a:t>
            </a:r>
            <a:r>
              <a:rPr lang="de-DE" altLang="zh-CN" dirty="0" smtClean="0"/>
              <a:t>26</a:t>
            </a:r>
            <a:r>
              <a:rPr lang="zh-CN" altLang="de-DE" dirty="0" smtClean="0"/>
              <a:t>章</a:t>
            </a:r>
            <a:r>
              <a:rPr lang="de-DE" altLang="zh-CN" dirty="0" smtClean="0"/>
              <a:t>1-17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你们不可做什么虚无的神像，不可立雕刻的偶像或是柱像，也不可在你们的地上安什么錾成的石像，向它跪拜，因为我是耶和华</a:t>
            </a:r>
            <a:r>
              <a:rPr lang="de-DE" altLang="zh-CN" dirty="0"/>
              <a:t>—</a:t>
            </a:r>
            <a:r>
              <a:rPr lang="zh-CN" altLang="de-DE" dirty="0"/>
              <a:t>你们的　神。 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 smtClean="0"/>
              <a:t>你</a:t>
            </a:r>
            <a:r>
              <a:rPr lang="zh-CN" altLang="de-DE" dirty="0"/>
              <a:t>们要守我的安息日，敬我的圣所。我是耶和华</a:t>
            </a:r>
            <a:r>
              <a:rPr lang="zh-CN" altLang="de-DE" dirty="0" smtClean="0"/>
              <a:t>。</a:t>
            </a:r>
            <a:endParaRPr lang="zh-CN" altLang="de-DE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 smtClean="0"/>
              <a:t>你</a:t>
            </a:r>
            <a:r>
              <a:rPr lang="zh-CN" altLang="de-DE" dirty="0"/>
              <a:t>们若遵行我的律例，谨守我的诫命， 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 smtClean="0"/>
              <a:t>我</a:t>
            </a:r>
            <a:r>
              <a:rPr lang="zh-CN" altLang="de-DE" dirty="0"/>
              <a:t>就给你们降下时雨，叫地生出土产，田野的树木结果子。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13660459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读经：利未记</a:t>
            </a:r>
            <a:r>
              <a:rPr lang="de-DE" altLang="zh-CN" dirty="0" smtClean="0"/>
              <a:t>26</a:t>
            </a:r>
            <a:r>
              <a:rPr lang="zh-CN" altLang="de-DE" dirty="0" smtClean="0"/>
              <a:t>章</a:t>
            </a:r>
            <a:r>
              <a:rPr lang="de-DE" altLang="zh-CN" dirty="0" smtClean="0"/>
              <a:t>1-17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zh-CN" altLang="de-DE" dirty="0"/>
              <a:t>你们打粮食要打到摘葡萄的时候，摘葡萄要摘到撒种的时候；并且要吃得饱足，在你们的地上安然居住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zh-CN" altLang="de-DE" dirty="0" smtClean="0"/>
              <a:t>我</a:t>
            </a:r>
            <a:r>
              <a:rPr lang="zh-CN" altLang="de-DE" dirty="0"/>
              <a:t>要赐平安在你们的地上；你们躺卧，无人惊吓。我要叫恶兽从你们的地上息灭；刀剑也必不经过你们的地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zh-CN" altLang="de-DE" dirty="0" smtClean="0"/>
              <a:t>你</a:t>
            </a:r>
            <a:r>
              <a:rPr lang="zh-CN" altLang="de-DE" dirty="0"/>
              <a:t>们要追赶仇敌，他们必倒在你们刀下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zh-CN" altLang="de-DE" dirty="0" smtClean="0"/>
              <a:t>你</a:t>
            </a:r>
            <a:r>
              <a:rPr lang="zh-CN" altLang="de-DE" dirty="0"/>
              <a:t>们五个人要追赶一百人，一百人要追赶一万人；仇敌必倒在你们刀下。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0153347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读经：利未记</a:t>
            </a:r>
            <a:r>
              <a:rPr lang="de-DE" altLang="zh-CN" dirty="0" smtClean="0"/>
              <a:t>26</a:t>
            </a:r>
            <a:r>
              <a:rPr lang="zh-CN" altLang="de-DE" dirty="0" smtClean="0"/>
              <a:t>章</a:t>
            </a:r>
            <a:r>
              <a:rPr lang="de-DE" altLang="zh-CN" dirty="0" smtClean="0"/>
              <a:t>1-17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zh-CN" altLang="de-DE" dirty="0" smtClean="0"/>
              <a:t>我要</a:t>
            </a:r>
            <a:r>
              <a:rPr lang="zh-CN" altLang="de-DE" dirty="0"/>
              <a:t>眷顾你们，使你们生养众多，也要与你们坚定所立的约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zh-CN" altLang="de-DE" dirty="0" smtClean="0"/>
              <a:t>你</a:t>
            </a:r>
            <a:r>
              <a:rPr lang="zh-CN" altLang="de-DE" dirty="0"/>
              <a:t>们要吃陈粮，又因新粮挪开陈粮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zh-CN" altLang="de-DE" dirty="0" smtClean="0"/>
              <a:t>我</a:t>
            </a:r>
            <a:r>
              <a:rPr lang="zh-CN" altLang="de-DE" dirty="0"/>
              <a:t>要在你们中间立我的帐幕；我的心也不厌恶你们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zh-CN" altLang="de-DE" dirty="0" smtClean="0"/>
              <a:t>我</a:t>
            </a:r>
            <a:r>
              <a:rPr lang="zh-CN" altLang="de-DE" dirty="0"/>
              <a:t>要在你们中间行走；我要作你们的　神，你们要作我的子民</a:t>
            </a:r>
            <a:r>
              <a:rPr lang="zh-CN" altLang="de-DE" dirty="0" smtClean="0"/>
              <a:t>。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37280248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读经：利未记</a:t>
            </a:r>
            <a:r>
              <a:rPr lang="de-DE" altLang="zh-CN" dirty="0" smtClean="0"/>
              <a:t>26</a:t>
            </a:r>
            <a:r>
              <a:rPr lang="zh-CN" altLang="de-DE" dirty="0" smtClean="0"/>
              <a:t>章</a:t>
            </a:r>
            <a:r>
              <a:rPr lang="de-DE" altLang="zh-CN" dirty="0" smtClean="0"/>
              <a:t>1-17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3"/>
            </a:pPr>
            <a:r>
              <a:rPr lang="zh-CN" altLang="de-DE" dirty="0" smtClean="0"/>
              <a:t>我是耶和华</a:t>
            </a:r>
            <a:r>
              <a:rPr lang="de-DE" altLang="zh-CN" dirty="0" smtClean="0"/>
              <a:t>—</a:t>
            </a:r>
            <a:r>
              <a:rPr lang="zh-CN" altLang="de-DE" dirty="0" smtClean="0"/>
              <a:t>你们的　神，曾将你们从埃及地领出来，使你们不作埃及人的奴仆；我也折断你们所负的轭，叫你们挺身而走。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zh-CN" altLang="de-DE" dirty="0" smtClean="0"/>
              <a:t>你们若不听从我，不遵行我的诫命，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zh-CN" altLang="de-DE" dirty="0" smtClean="0"/>
              <a:t>厌弃我的律例，厌恶我的典章，不遵行我一切的诫命，背弃我的约，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2223695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 smtClean="0"/>
              <a:t>读经：利未记</a:t>
            </a:r>
            <a:r>
              <a:rPr lang="de-DE" altLang="zh-CN" dirty="0" smtClean="0"/>
              <a:t>26</a:t>
            </a:r>
            <a:r>
              <a:rPr lang="zh-CN" altLang="de-DE" dirty="0" smtClean="0"/>
              <a:t>章</a:t>
            </a:r>
            <a:r>
              <a:rPr lang="de-DE" altLang="zh-CN" dirty="0" smtClean="0"/>
              <a:t>1-17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zh-CN" altLang="de-DE" dirty="0" smtClean="0"/>
              <a:t>我</a:t>
            </a:r>
            <a:r>
              <a:rPr lang="zh-CN" altLang="de-DE" dirty="0"/>
              <a:t>待你们就要这样：我必命定惊惶，叫眼目干瘪、精神消耗的痨病热病辖制你们。你们也要白白地撒种，因为仇敌要吃你们所种的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zh-CN" altLang="de-DE" dirty="0"/>
              <a:t>我要向你们变脸，你们就要败在仇敌面前。恨恶你们的，必辖管你们；无人追赶，你们却要逃跑。 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2871949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 smtClean="0"/>
              <a:t>《</a:t>
            </a:r>
            <a:r>
              <a:rPr lang="zh-CN" altLang="de-DE" sz="4400" dirty="0"/>
              <a:t>遵守神诫命的必蒙福</a:t>
            </a:r>
            <a:r>
              <a:rPr lang="en-US" altLang="zh-CN" sz="4400" dirty="0" smtClean="0"/>
              <a:t>》</a:t>
            </a:r>
            <a:endParaRPr lang="zh-CN" altLang="en-US" sz="4400" dirty="0"/>
          </a:p>
        </p:txBody>
      </p:sp>
      <p:pic>
        <p:nvPicPr>
          <p:cNvPr id="4" name="图片 3" descr="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632" y="2686812"/>
            <a:ext cx="1039368" cy="890016"/>
          </a:xfrm>
          <a:prstGeom prst="rect">
            <a:avLst/>
          </a:prstGeom>
        </p:spPr>
      </p:pic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de-DE" sz="3600" dirty="0"/>
              <a:t>引言</a:t>
            </a:r>
            <a:r>
              <a:rPr lang="zh-CN" altLang="de-DE" sz="3600" dirty="0" smtClean="0"/>
              <a:t>：</a:t>
            </a:r>
            <a:endParaRPr lang="de-DE" altLang="zh-CN" sz="3600" dirty="0" smtClean="0"/>
          </a:p>
          <a:p>
            <a:pPr marL="0" indent="0">
              <a:buNone/>
            </a:pPr>
            <a:r>
              <a:rPr lang="de-DE" altLang="zh-CN" sz="3600" dirty="0"/>
              <a:t>1</a:t>
            </a:r>
            <a:r>
              <a:rPr lang="zh-CN" altLang="de-DE" sz="3600" dirty="0"/>
              <a:t>）你要福气吗？ </a:t>
            </a:r>
          </a:p>
          <a:p>
            <a:pPr marL="0" indent="0">
              <a:buNone/>
            </a:pPr>
            <a:r>
              <a:rPr lang="de-DE" altLang="zh-CN" sz="3600" dirty="0"/>
              <a:t>2</a:t>
            </a:r>
            <a:r>
              <a:rPr lang="zh-CN" altLang="de-DE" sz="3600" dirty="0"/>
              <a:t>）福气是什麽</a:t>
            </a:r>
            <a:r>
              <a:rPr lang="de-DE" altLang="zh-CN" sz="3600" dirty="0"/>
              <a:t>? </a:t>
            </a:r>
          </a:p>
          <a:p>
            <a:pPr marL="0" indent="0">
              <a:buNone/>
            </a:pPr>
            <a:r>
              <a:rPr lang="de-DE" altLang="zh-CN" sz="3600" dirty="0"/>
              <a:t>3</a:t>
            </a:r>
            <a:r>
              <a:rPr lang="zh-CN" altLang="de-DE" sz="3600" dirty="0"/>
              <a:t>）谁需要福气？ </a:t>
            </a:r>
          </a:p>
          <a:p>
            <a:pPr marL="0" indent="0">
              <a:buNone/>
            </a:pPr>
            <a:r>
              <a:rPr lang="de-DE" altLang="zh-CN" sz="3600" dirty="0"/>
              <a:t>4</a:t>
            </a:r>
            <a:r>
              <a:rPr lang="zh-CN" altLang="de-DE" sz="3600" dirty="0"/>
              <a:t>）福从</a:t>
            </a:r>
            <a:r>
              <a:rPr lang="zh-CN" altLang="de-DE" sz="3600" dirty="0" smtClean="0"/>
              <a:t>哪里来</a:t>
            </a:r>
            <a:r>
              <a:rPr lang="zh-CN" altLang="de-DE" sz="3600" dirty="0"/>
              <a:t>？ </a:t>
            </a:r>
          </a:p>
          <a:p>
            <a:pPr marL="0" indent="0">
              <a:buNone/>
            </a:pPr>
            <a:r>
              <a:rPr lang="de-DE" altLang="zh-CN" sz="3600" dirty="0"/>
              <a:t>5</a:t>
            </a:r>
            <a:r>
              <a:rPr lang="zh-CN" altLang="de-DE" sz="3600" dirty="0"/>
              <a:t>）赐福者的性格和与你的</a:t>
            </a:r>
            <a:r>
              <a:rPr lang="zh-CN" altLang="de-DE" sz="3600" dirty="0" smtClean="0"/>
              <a:t>关系为</a:t>
            </a:r>
            <a:r>
              <a:rPr lang="zh-CN" altLang="de-DE" sz="3600" dirty="0"/>
              <a:t>何？</a:t>
            </a: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2022406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 smtClean="0"/>
              <a:t>《</a:t>
            </a:r>
            <a:r>
              <a:rPr lang="zh-CN" altLang="de-DE" sz="4400" dirty="0"/>
              <a:t>遵守神诫命的必蒙福</a:t>
            </a:r>
            <a:r>
              <a:rPr lang="en-US" altLang="zh-CN" sz="4400" dirty="0" smtClean="0"/>
              <a:t>》</a:t>
            </a:r>
            <a:endParaRPr lang="zh-CN" altLang="en-US" sz="4400" dirty="0"/>
          </a:p>
        </p:txBody>
      </p:sp>
      <p:pic>
        <p:nvPicPr>
          <p:cNvPr id="4" name="图片 3" descr="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632" y="2686812"/>
            <a:ext cx="1039368" cy="890016"/>
          </a:xfrm>
          <a:prstGeom prst="rect">
            <a:avLst/>
          </a:prstGeom>
        </p:spPr>
      </p:pic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57199" y="1333500"/>
            <a:ext cx="8484919" cy="37716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altLang="zh-CN" sz="3600" dirty="0" smtClean="0"/>
              <a:t>1</a:t>
            </a:r>
            <a:r>
              <a:rPr lang="zh-CN" altLang="de-DE" sz="3600" dirty="0"/>
              <a:t>）不要把神变成了偶像，陷入迷信中 </a:t>
            </a:r>
          </a:p>
          <a:p>
            <a:pPr marL="0" indent="0">
              <a:buNone/>
            </a:pPr>
            <a:r>
              <a:rPr lang="de-DE" altLang="zh-CN" sz="3600" dirty="0"/>
              <a:t>2</a:t>
            </a:r>
            <a:r>
              <a:rPr lang="zh-CN" altLang="de-DE" sz="3600" dirty="0"/>
              <a:t>）尊敬等候神的必得眷顾 </a:t>
            </a:r>
          </a:p>
          <a:p>
            <a:pPr marL="0" indent="0">
              <a:buNone/>
            </a:pPr>
            <a:r>
              <a:rPr lang="de-DE" altLang="zh-CN" sz="3600" dirty="0"/>
              <a:t>3</a:t>
            </a:r>
            <a:r>
              <a:rPr lang="zh-CN" altLang="de-DE" sz="3600" dirty="0"/>
              <a:t>）遵行神律例的必得福 </a:t>
            </a:r>
          </a:p>
          <a:p>
            <a:pPr marL="0" indent="0">
              <a:buNone/>
            </a:pPr>
            <a:r>
              <a:rPr lang="de-DE" altLang="zh-CN" sz="3600" dirty="0"/>
              <a:t>4</a:t>
            </a:r>
            <a:r>
              <a:rPr lang="zh-CN" altLang="de-DE" sz="3600" dirty="0"/>
              <a:t>）福气的种种：天地配合、真正平安、勇者无敌、生命延续、与神同在 </a:t>
            </a:r>
          </a:p>
          <a:p>
            <a:pPr marL="0" indent="0">
              <a:buNone/>
            </a:pPr>
            <a:r>
              <a:rPr lang="de-DE" altLang="zh-CN" sz="3600" dirty="0"/>
              <a:t>5</a:t>
            </a:r>
            <a:r>
              <a:rPr lang="zh-CN" altLang="de-DE" sz="3600" dirty="0"/>
              <a:t>）最终的福气：作神的子民，与神永远同行 </a:t>
            </a:r>
          </a:p>
        </p:txBody>
      </p:sp>
    </p:spTree>
    <p:extLst>
      <p:ext uri="{BB962C8B-B14F-4D97-AF65-F5344CB8AC3E}">
        <p14:creationId xmlns:p14="http://schemas.microsoft.com/office/powerpoint/2010/main" xmlns="" val="286015395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 smtClean="0"/>
              <a:t>《</a:t>
            </a:r>
            <a:r>
              <a:rPr lang="zh-CN" altLang="de-DE" sz="4400" dirty="0"/>
              <a:t>遵守神诫命的必蒙福</a:t>
            </a:r>
            <a:r>
              <a:rPr lang="en-US" altLang="zh-CN" sz="4400" dirty="0" smtClean="0"/>
              <a:t>》</a:t>
            </a:r>
            <a:endParaRPr lang="zh-CN" altLang="en-US" sz="4400" dirty="0"/>
          </a:p>
        </p:txBody>
      </p:sp>
      <p:pic>
        <p:nvPicPr>
          <p:cNvPr id="4" name="图片 3" descr="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632" y="2686812"/>
            <a:ext cx="1039368" cy="890016"/>
          </a:xfrm>
          <a:prstGeom prst="rect">
            <a:avLst/>
          </a:prstGeom>
        </p:spPr>
      </p:pic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457199" y="1333500"/>
            <a:ext cx="7647433" cy="3771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de-DE" sz="3600" dirty="0"/>
              <a:t>总结</a:t>
            </a:r>
            <a:r>
              <a:rPr lang="zh-CN" altLang="de-DE" sz="3600" dirty="0" smtClean="0"/>
              <a:t>：</a:t>
            </a:r>
            <a:endParaRPr lang="de-DE" altLang="zh-CN" sz="3600" dirty="0" smtClean="0"/>
          </a:p>
          <a:p>
            <a:pPr marL="0" indent="0">
              <a:buNone/>
            </a:pPr>
            <a:r>
              <a:rPr lang="zh-CN" altLang="de-DE" sz="3600" dirty="0" smtClean="0"/>
              <a:t>每</a:t>
            </a:r>
            <a:r>
              <a:rPr lang="zh-CN" altLang="de-DE" sz="3600" dirty="0"/>
              <a:t>次过新年，每人都希望得福气，但运气并不在人的手中。神是乐意赐福的神，他愿意人重新认识他，接受和遵守他的道</a:t>
            </a:r>
            <a:r>
              <a:rPr lang="zh-CN" altLang="de-DE" sz="3600" dirty="0" smtClean="0"/>
              <a:t>，每一</a:t>
            </a:r>
            <a:r>
              <a:rPr lang="zh-CN" altLang="de-DE" sz="3600" dirty="0"/>
              <a:t>个人都可以过真正蒙福的日子。</a:t>
            </a:r>
          </a:p>
        </p:txBody>
      </p:sp>
    </p:spTree>
    <p:extLst>
      <p:ext uri="{BB962C8B-B14F-4D97-AF65-F5344CB8AC3E}">
        <p14:creationId xmlns:p14="http://schemas.microsoft.com/office/powerpoint/2010/main" xmlns="" val="46445552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Calibri"/>
        <a:ea typeface="华文新魏"/>
        <a:cs typeface=""/>
      </a:majorFont>
      <a:minorFont>
        <a:latin typeface="Calibri"/>
        <a:ea typeface="华文新魏"/>
        <a:cs typeface="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</Words>
  <Application>Microsoft Office PowerPoint</Application>
  <PresentationFormat>Bildschirmpräsentation (16:10)</PresentationFormat>
  <Paragraphs>44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Office 主题</vt:lpstr>
      <vt:lpstr>牧师短讲</vt:lpstr>
      <vt:lpstr>读经：利未记26章1-17</vt:lpstr>
      <vt:lpstr>读经：利未记26章1-17</vt:lpstr>
      <vt:lpstr>读经：利未记26章1-17</vt:lpstr>
      <vt:lpstr>读经：利未记26章1-17</vt:lpstr>
      <vt:lpstr>读经：利未记26章1-17</vt:lpstr>
      <vt:lpstr>《遵守神诫命的必蒙福》</vt:lpstr>
      <vt:lpstr>《遵守神诫命的必蒙福》</vt:lpstr>
      <vt:lpstr>《遵守神诫命的必蒙福》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outline</dc:creator>
  <cp:lastModifiedBy>Dongdong Hu</cp:lastModifiedBy>
  <cp:revision>41</cp:revision>
  <dcterms:created xsi:type="dcterms:W3CDTF">2012-12-12T11:46:00Z</dcterms:created>
  <dcterms:modified xsi:type="dcterms:W3CDTF">2015-02-28T23:35:31Z</dcterms:modified>
</cp:coreProperties>
</file>