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13" autoAdjust="0"/>
  </p:normalViewPr>
  <p:slideViewPr>
    <p:cSldViewPr>
      <p:cViewPr varScale="1">
        <p:scale>
          <a:sx n="116" d="100"/>
          <a:sy n="116" d="100"/>
        </p:scale>
        <p:origin x="-7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F5E8F-87A9-427C-B79D-D05DD8C4DC76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EDAB-5BDA-41A3-97FA-E3CC29F4B54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344A-43E7-45FB-BD0D-C4A2E2F4DB09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36C86-C8BD-41E5-9429-5244E93D55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BC5D4-F116-4B14-927D-9143870646FF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3891-D23F-4D14-9EA6-1A766BE5484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74E9C-44EF-4C84-96F1-6B41FC11C0A8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AE31-8CEE-4125-BD02-532DAB2174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CAFEA-99AC-4825-A12D-74F084C64E22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AF290-FC99-44C6-A684-2D7D361DB28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64B3-EAEE-49B4-A123-78AD00AD6FB3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D837-56B4-4895-8D9D-5999A6D675D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9D2C-5F17-4F59-A301-2842373BAC11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638E-D191-487E-9275-03190B66CEF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3D083-DAFF-4310-88DB-57F34415F380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4F0EA-F809-486E-9EE0-14C688C074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161B0-A366-43CA-8CB5-FBA247F09B1E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DEFB-4F22-4173-AF93-72AC3B4BC0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F8A1F-B4F8-4F34-8430-A4957BF59521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610C6-7DFE-4985-B05C-BFA9967E97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FCDD-4DC0-4B03-B83B-5DC843EE89C2}" type="datetimeFigureOut">
              <a:rPr lang="de-DE" altLang="zh-CN"/>
              <a:pPr>
                <a:defRPr/>
              </a:pPr>
              <a:t>20.09.2014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7519-54C8-47C6-A4D1-2BF6B84D665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E76A-7CF7-4C88-972B-9D0E9C92B1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C3253-AD01-4DB8-8178-8E53FF4EB29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8CB5B-4DE4-4865-855A-89989FB335B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5C96C-0E5D-4376-B4B7-B575F4AA0C5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C66C-A244-445E-8F15-57E22C518E0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17E08-4494-486A-A982-D595906DCF8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029C-F2CF-406D-996A-996E4A4918E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475EE-C3E2-44C8-AAF1-89C59C1C691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5C9D7-1B13-4EB9-AA7F-F9B59A3C6C9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7003A-E7AE-4F58-B37D-4B7439E6B2C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B844-5A31-41B3-8B16-43BFF5637FB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A1BD-7C3C-425B-BF56-37E636AF1FCD}" type="datetimeFigureOut">
              <a:rPr lang="de-DE" smtClean="0"/>
              <a:t>20.09.2014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21EA-8142-488E-88BD-6AFC0DE4870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AF211C0-EBE0-4A55-8A56-1DEB45DF9614}" type="datetimeFigureOut">
              <a:rPr lang="de-DE" altLang="zh-CN"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20.09.2014</a:t>
            </a:fld>
            <a:endParaRPr lang="de-DE" altLang="zh-CN">
              <a:latin typeface="Arial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49CAD5B-239E-49D4-B4F0-1378E2F87011}" type="slidenum">
              <a:rPr lang="de-DE" altLang="zh-CN"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pitchFamily="34" charset="0"/>
            </a:endParaRPr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AD827-A1FC-4733-AC0A-E80C50521BA8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348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smtClean="0"/>
          </a:p>
          <a:p>
            <a:pPr algn="ctr" eaLnBrk="1" hangingPunct="1"/>
            <a:r>
              <a:rPr lang="zh-CN" altLang="de-DE" sz="6600" smtClean="0"/>
              <a:t>聪明与愚拙的</a:t>
            </a:r>
            <a:endParaRPr lang="de-DE" altLang="zh-CN" sz="6600" smtClean="0"/>
          </a:p>
          <a:p>
            <a:pPr algn="ctr" eaLnBrk="1" hangingPunct="1"/>
            <a:r>
              <a:rPr lang="zh-CN" altLang="de-DE" sz="6600" smtClean="0"/>
              <a:t>童女</a:t>
            </a:r>
            <a:endParaRPr lang="zh-CN" altLang="en-US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mtClean="0"/>
              <a:t>聪明与愚拙的童女（太</a:t>
            </a:r>
            <a:r>
              <a:rPr lang="de-DE" altLang="zh-CN" smtClean="0"/>
              <a:t>2</a:t>
            </a:r>
            <a:r>
              <a:rPr lang="en-US" altLang="zh-CN" smtClean="0"/>
              <a:t>5</a:t>
            </a:r>
            <a:r>
              <a:rPr lang="zh-CN" altLang="en-US" smtClean="0"/>
              <a:t>：</a:t>
            </a:r>
            <a:r>
              <a:rPr lang="en-US" altLang="zh-CN" smtClean="0"/>
              <a:t>1-13</a:t>
            </a:r>
            <a:r>
              <a:rPr lang="zh-CN" altLang="en-US" smtClean="0"/>
              <a:t>）</a:t>
            </a:r>
            <a:endParaRPr lang="de-DE" altLang="zh-CN" smtClean="0"/>
          </a:p>
        </p:txBody>
      </p:sp>
      <p:sp>
        <p:nvSpPr>
          <p:cNvPr id="3584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de-DE" smtClean="0"/>
              <a:t>引言：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1</a:t>
            </a:r>
            <a:r>
              <a:rPr lang="zh-CN" altLang="de-DE" smtClean="0"/>
              <a:t>）什么是聪明？什么是愚拙？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2</a:t>
            </a:r>
            <a:r>
              <a:rPr lang="zh-CN" altLang="de-DE" smtClean="0"/>
              <a:t>）什么是相信？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3</a:t>
            </a:r>
            <a:r>
              <a:rPr lang="zh-CN" altLang="de-DE" smtClean="0"/>
              <a:t>）外貌与内涵的分别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4</a:t>
            </a:r>
            <a:r>
              <a:rPr lang="zh-CN" altLang="de-DE" smtClean="0"/>
              <a:t>）等候是什么？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5</a:t>
            </a:r>
            <a:r>
              <a:rPr lang="zh-CN" altLang="de-DE" smtClean="0"/>
              <a:t>）时机错过了，能挽回吗？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mtClean="0"/>
              <a:t>聪明与愚拙的童女（太</a:t>
            </a:r>
            <a:r>
              <a:rPr lang="de-DE" altLang="zh-CN" smtClean="0"/>
              <a:t>2</a:t>
            </a:r>
            <a:r>
              <a:rPr lang="en-US" altLang="zh-CN" smtClean="0"/>
              <a:t>5</a:t>
            </a:r>
            <a:r>
              <a:rPr lang="zh-CN" altLang="en-US" smtClean="0"/>
              <a:t>：</a:t>
            </a:r>
            <a:r>
              <a:rPr lang="en-US" altLang="zh-CN" smtClean="0"/>
              <a:t>1-13</a:t>
            </a:r>
            <a:r>
              <a:rPr lang="zh-CN" altLang="en-US" smtClean="0"/>
              <a:t>）</a:t>
            </a:r>
            <a:endParaRPr lang="de-DE" altLang="zh-CN" smtClean="0"/>
          </a:p>
        </p:txBody>
      </p:sp>
      <p:sp>
        <p:nvSpPr>
          <p:cNvPr id="36867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de-DE" smtClean="0"/>
              <a:t>内容：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A</a:t>
            </a:r>
            <a:r>
              <a:rPr lang="zh-CN" altLang="de-DE" smtClean="0"/>
              <a:t>）引接天国到来，就像迎接新郎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B</a:t>
            </a:r>
            <a:r>
              <a:rPr lang="zh-CN" altLang="de-DE" smtClean="0"/>
              <a:t>）十个童女的分别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C</a:t>
            </a:r>
            <a:r>
              <a:rPr lang="zh-CN" altLang="de-DE" smtClean="0"/>
              <a:t>）新郎到来的时刻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D</a:t>
            </a:r>
            <a:r>
              <a:rPr lang="zh-CN" altLang="de-DE" smtClean="0"/>
              <a:t>）要自己负责，不能依赖别人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E</a:t>
            </a:r>
            <a:r>
              <a:rPr lang="zh-CN" altLang="de-DE" smtClean="0"/>
              <a:t>）新郎不认识没有准备的童女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de-DE" altLang="zh-CN" smtClean="0"/>
              <a:t>F</a:t>
            </a:r>
            <a:r>
              <a:rPr lang="zh-CN" altLang="de-DE" smtClean="0"/>
              <a:t>）不要等到门已关上，才作准备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mtClean="0"/>
              <a:t>聪明与愚拙的童女（太</a:t>
            </a:r>
            <a:r>
              <a:rPr lang="de-DE" altLang="zh-CN" smtClean="0"/>
              <a:t>2</a:t>
            </a:r>
            <a:r>
              <a:rPr lang="en-US" altLang="zh-CN" smtClean="0"/>
              <a:t>5</a:t>
            </a:r>
            <a:r>
              <a:rPr lang="zh-CN" altLang="en-US" smtClean="0"/>
              <a:t>：</a:t>
            </a:r>
            <a:r>
              <a:rPr lang="en-US" altLang="zh-CN" smtClean="0"/>
              <a:t>1-13</a:t>
            </a:r>
            <a:r>
              <a:rPr lang="zh-CN" altLang="en-US" smtClean="0"/>
              <a:t>）</a:t>
            </a:r>
            <a:endParaRPr lang="de-DE" altLang="zh-CN" smtClean="0"/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de-DE" smtClean="0"/>
              <a:t>结论：</a:t>
            </a:r>
            <a:endParaRPr lang="de-DE" altLang="zh-CN" smtClean="0"/>
          </a:p>
          <a:p>
            <a:pPr marL="0" indent="0">
              <a:buFontTx/>
              <a:buNone/>
            </a:pPr>
            <a:r>
              <a:rPr lang="zh-CN" altLang="de-DE" smtClean="0"/>
              <a:t>门关上前，请预备油</a:t>
            </a:r>
            <a:r>
              <a:rPr lang="de-DE" altLang="zh-CN" smtClean="0"/>
              <a:t>;</a:t>
            </a:r>
          </a:p>
          <a:p>
            <a:pPr marL="0" indent="0">
              <a:buFontTx/>
              <a:buNone/>
            </a:pPr>
            <a:r>
              <a:rPr lang="zh-CN" altLang="de-DE" smtClean="0"/>
              <a:t>经常警醒，随时准备。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Bildschirmpräsentation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Larissa-Design</vt:lpstr>
      <vt:lpstr>Benutzerdefiniertes Design</vt:lpstr>
      <vt:lpstr>默认设计模板</vt:lpstr>
      <vt:lpstr>主日证道</vt:lpstr>
      <vt:lpstr>聪明与愚拙的童女（太25：1-13）</vt:lpstr>
      <vt:lpstr>聪明与愚拙的童女（太25：1-13）</vt:lpstr>
      <vt:lpstr>聪明与愚拙的童女（太25：1-13）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2014-09-19T22:45:49Z</dcterms:created>
  <dcterms:modified xsi:type="dcterms:W3CDTF">2014-09-19T22:55:19Z</dcterms:modified>
</cp:coreProperties>
</file>