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handoutMasterIdLst>
    <p:handoutMasterId r:id="rId8"/>
  </p:handoutMasterIdLst>
  <p:sldIdLst>
    <p:sldId id="863" r:id="rId4"/>
    <p:sldId id="864" r:id="rId5"/>
    <p:sldId id="865" r:id="rId6"/>
    <p:sldId id="866" r:id="rId7"/>
  </p:sldIdLst>
  <p:sldSz cx="9144000" cy="6858000" type="screen4x3"/>
  <p:notesSz cx="6858000" cy="97155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rgbClr val="FF0000"/>
    </p:penClr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64" autoAdjust="0"/>
    <p:restoredTop sz="94660"/>
  </p:normalViewPr>
  <p:slideViewPr>
    <p:cSldViewPr>
      <p:cViewPr varScale="1">
        <p:scale>
          <a:sx n="110" d="100"/>
          <a:sy n="110" d="100"/>
        </p:scale>
        <p:origin x="-6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91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63C06CD-1795-4E8D-94A0-B77120467A97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90099-C516-4BFE-85E3-8A1070EF483A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4B2A7-8790-43A6-B8CF-883793500FCA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BB86C-E68D-49BF-BB80-30004A9F6C67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20A57-871F-429E-9D2E-EB22F857673F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A0B36-0ACD-4396-8CD7-DE4A1B25D60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97888-98B0-4994-90ED-83C4C8065CDC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19E57-B736-4B58-85CB-94A84BBD19B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98A3A-8818-4204-8704-885CB4361A20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BC3B7-4AFF-4EE4-A534-2DA217D76A2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D70BF-3285-40FA-A0A0-0B96BA8941BE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1E4EC-8A47-465D-AB79-DE645A2CE3A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CE448-C781-475A-A78F-414963297A3E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87C47-4E93-422D-BF32-E1E31624242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0C580-92EF-427B-A357-89C11602FCB6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E15B3-086A-4F01-AE20-A3F72AD4075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9F7A1-ECB5-4AB1-8E6F-61FE665D0BF4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BB0C5-11A7-46B9-8F00-C96BEDC785F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D6061-372F-4A42-AEE4-975DB5AD6FB2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4FA7E-9581-4321-9BA4-9A039E041B2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AB6D1-6B8C-4A86-957E-45AD80B72469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A47B8-6B6D-4DEE-8BC6-06FA4E1B1281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AAB6A-D195-48A6-97D1-5F87488CF1E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D87EA-1A23-4654-BF6D-0027B4A277FD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A2D09-1FFB-44B0-A76A-B7DD2FC9400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E1FF-983F-4537-B049-4982C0E48F33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38A83-62D4-49DF-BDC6-9578B5A28B6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E9AFA-4BEC-4D3D-8C71-EB94228E2075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33E5F-2BFE-4353-9CCE-7BC72A09533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29C02-123D-4AA0-87A3-A3E5B70A0A37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CF451-97DD-4678-A51F-13B8B7F224B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E4A70-EE24-490F-B50C-2ABB32C69414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A2BAD-00B7-4969-A979-529C82BEA2B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A2F8-4CCB-490F-AF63-A894CFBEA143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2ADBC-1D59-412A-B8F0-663F04FBEF6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82E82-74F6-49C0-91BB-89C26A7A582E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41FC3-45C6-457E-956F-48DAEFA8293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35459-855D-43DA-AF15-E1AAFAE18F5C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E7567-FB2A-497A-ADAF-FA98CCE10C2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0752A-CBB0-42FE-96EF-1BA3A824349D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B0919-37F8-4568-B83D-1E967FCA790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123D7F-BD2D-4F1E-809B-766B116EFD92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57A51-5E4C-470A-ACD2-FB70DD36A9E7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5CF0F-E4DA-4165-9BE4-D5B2C9FB004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F80A-C554-482C-876D-A9A1CC267158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195C-42E4-4FB9-BED1-6E90F1888C1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C7A8-AA4E-4C56-8762-20F7A0F87E10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211D3-A671-4E72-B27C-E951CA3DF28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D5E03-233B-4B34-9E09-484CDF353D08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2A219-51B7-4CC4-A2C6-4CB1E4BE680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48DDD9-7C75-4FA8-B9CD-0D39685E23CE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2D1F2F-6174-4680-A033-F32AF5B481EB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64DD5D-D7F4-4894-9404-DAAF8B8EA4F4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F35425-93FD-457C-9750-3FEB634AACBD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7F3A48-F2A9-433A-B853-9CAEDDA0887A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83668D-228A-4784-AA2D-FE8E507742FB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5F8708B-5235-48CC-96CA-08AF7CB6D814}" type="slidenum">
              <a:rPr lang="en-US" altLang="zh-CN"/>
              <a:pPr/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E75A7CA-A144-4D70-A417-13D72AFF07D6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E4AD5E1-E667-4F48-9DFA-1B81E5DB9C33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92D050"/>
                </a:solidFill>
              </a:ln>
              <a:latin typeface="Arial" panose="020B0604020202020204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D1E1ABD-3790-413A-9344-739AB8016C7B}" type="datetimeFigureOut">
              <a:rPr lang="de-DE" altLang="zh-CN"/>
              <a:pPr>
                <a:defRPr/>
              </a:pPr>
              <a:t>02.07.2014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770A418-7B7F-441F-A4D5-C5BDE6C0505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smtClean="0"/>
          </a:p>
          <a:p>
            <a:pPr algn="ctr" eaLnBrk="1" hangingPunct="1"/>
            <a:r>
              <a:rPr lang="zh-CN" altLang="de-DE" sz="6600" smtClean="0"/>
              <a:t>在末世中的敬虔</a:t>
            </a:r>
            <a:endParaRPr lang="zh-CN" altLang="en-US" sz="6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200" smtClean="0"/>
              <a:t>在末世中的敬虔（提后 </a:t>
            </a:r>
            <a:r>
              <a:rPr lang="de-DE" altLang="zh-CN" sz="3200" smtClean="0"/>
              <a:t>2: 22</a:t>
            </a:r>
            <a:r>
              <a:rPr lang="zh-CN" altLang="de-DE" sz="3200" smtClean="0"/>
              <a:t>－</a:t>
            </a:r>
            <a:r>
              <a:rPr lang="de-DE" altLang="zh-CN" sz="3200" smtClean="0"/>
              <a:t>3: 9</a:t>
            </a:r>
            <a:r>
              <a:rPr lang="zh-CN" altLang="en-US" sz="3200" smtClean="0"/>
              <a:t>）</a:t>
            </a:r>
            <a:endParaRPr lang="de-DE" altLang="zh-CN" sz="3200" smtClean="0"/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r>
              <a:rPr lang="zh-CN" altLang="de-DE" smtClean="0"/>
              <a:t>引言：</a:t>
            </a:r>
          </a:p>
          <a:p>
            <a:r>
              <a:rPr lang="de-DE" altLang="zh-CN" smtClean="0"/>
              <a:t>1</a:t>
            </a:r>
            <a:r>
              <a:rPr lang="zh-CN" altLang="de-DE" smtClean="0"/>
              <a:t>）一个战场有多么凶险？</a:t>
            </a:r>
          </a:p>
          <a:p>
            <a:r>
              <a:rPr lang="de-DE" altLang="zh-CN" smtClean="0"/>
              <a:t>2</a:t>
            </a:r>
            <a:r>
              <a:rPr lang="zh-CN" altLang="de-DE" smtClean="0"/>
              <a:t>）敌人有多么诡诈，能诱惑人陷入</a:t>
            </a:r>
            <a:endParaRPr lang="de-DE" altLang="zh-CN" smtClean="0"/>
          </a:p>
          <a:p>
            <a:r>
              <a:rPr lang="de-DE" altLang="zh-CN" smtClean="0"/>
              <a:t>   </a:t>
            </a:r>
            <a:r>
              <a:rPr lang="zh-CN" altLang="de-DE" smtClean="0"/>
              <a:t>罪中？</a:t>
            </a:r>
          </a:p>
          <a:p>
            <a:r>
              <a:rPr lang="de-DE" altLang="zh-CN" smtClean="0"/>
              <a:t>3</a:t>
            </a:r>
            <a:r>
              <a:rPr lang="zh-CN" altLang="de-DE" smtClean="0"/>
              <a:t>）人在罪中的境况有多么真实？</a:t>
            </a:r>
          </a:p>
          <a:p>
            <a:r>
              <a:rPr lang="de-DE" altLang="zh-CN" smtClean="0"/>
              <a:t>4</a:t>
            </a:r>
            <a:r>
              <a:rPr lang="zh-CN" altLang="de-DE" smtClean="0"/>
              <a:t>）在末世中生活，教会不是一个迪</a:t>
            </a:r>
            <a:endParaRPr lang="de-DE" altLang="zh-CN" smtClean="0"/>
          </a:p>
          <a:p>
            <a:r>
              <a:rPr lang="de-DE" altLang="zh-CN" smtClean="0"/>
              <a:t>   </a:t>
            </a:r>
            <a:r>
              <a:rPr lang="zh-CN" altLang="de-DE" smtClean="0"/>
              <a:t>士尼乐园！</a:t>
            </a:r>
            <a:endParaRPr lang="de-DE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200" smtClean="0"/>
              <a:t>在末世中的敬虔（提后 </a:t>
            </a:r>
            <a:r>
              <a:rPr lang="de-DE" altLang="zh-CN" sz="3200" smtClean="0"/>
              <a:t>2: 22</a:t>
            </a:r>
            <a:r>
              <a:rPr lang="zh-CN" altLang="de-DE" sz="3200" smtClean="0"/>
              <a:t>－</a:t>
            </a:r>
            <a:r>
              <a:rPr lang="de-DE" altLang="zh-CN" sz="3200" smtClean="0"/>
              <a:t>3: 9</a:t>
            </a:r>
            <a:r>
              <a:rPr lang="zh-CN" altLang="en-US" sz="3200" smtClean="0"/>
              <a:t>）</a:t>
            </a:r>
            <a:endParaRPr lang="de-DE" altLang="zh-CN" sz="3200" smtClean="0"/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r>
              <a:rPr lang="de-DE" altLang="zh-CN" smtClean="0"/>
              <a:t>A) </a:t>
            </a:r>
            <a:r>
              <a:rPr lang="zh-CN" altLang="de-DE" smtClean="0"/>
              <a:t>逃避个人的私欲</a:t>
            </a:r>
          </a:p>
          <a:p>
            <a:r>
              <a:rPr lang="de-DE" altLang="zh-CN" smtClean="0"/>
              <a:t>B) </a:t>
            </a:r>
            <a:r>
              <a:rPr lang="zh-CN" altLang="de-DE" smtClean="0"/>
              <a:t>与虔诚的人一同追求进步</a:t>
            </a:r>
          </a:p>
          <a:p>
            <a:r>
              <a:rPr lang="de-DE" altLang="zh-CN" smtClean="0"/>
              <a:t>C) </a:t>
            </a:r>
            <a:r>
              <a:rPr lang="zh-CN" altLang="de-DE" smtClean="0"/>
              <a:t>不争竞，不争论（无用的辩驳）</a:t>
            </a:r>
          </a:p>
          <a:p>
            <a:r>
              <a:rPr lang="de-DE" altLang="zh-CN" smtClean="0"/>
              <a:t>D) </a:t>
            </a:r>
            <a:r>
              <a:rPr lang="zh-CN" altLang="de-DE" smtClean="0"/>
              <a:t>尽力挽回被魔鬼掳去的人</a:t>
            </a:r>
          </a:p>
          <a:p>
            <a:r>
              <a:rPr lang="de-DE" altLang="zh-CN" smtClean="0"/>
              <a:t>E) </a:t>
            </a:r>
            <a:r>
              <a:rPr lang="zh-CN" altLang="de-DE" smtClean="0"/>
              <a:t>面对罪恶的真实性，躲开假敬虔</a:t>
            </a:r>
            <a:endParaRPr lang="de-DE" altLang="zh-CN" smtClean="0"/>
          </a:p>
          <a:p>
            <a:r>
              <a:rPr lang="de-DE" altLang="zh-CN" smtClean="0"/>
              <a:t>   </a:t>
            </a:r>
            <a:r>
              <a:rPr lang="zh-CN" altLang="de-DE" smtClean="0"/>
              <a:t>的人</a:t>
            </a:r>
          </a:p>
          <a:p>
            <a:r>
              <a:rPr lang="de-DE" altLang="zh-CN" smtClean="0"/>
              <a:t>F) </a:t>
            </a:r>
            <a:r>
              <a:rPr lang="zh-CN" altLang="de-DE" smtClean="0"/>
              <a:t>常常学习思考，真正明白真道</a:t>
            </a:r>
            <a:r>
              <a:rPr lang="de-DE" altLang="zh-CN" smtClean="0"/>
              <a:t>;</a:t>
            </a:r>
          </a:p>
          <a:p>
            <a:r>
              <a:rPr lang="de-DE" altLang="zh-CN" smtClean="0"/>
              <a:t>   </a:t>
            </a:r>
            <a:r>
              <a:rPr lang="zh-CN" altLang="de-DE" smtClean="0"/>
              <a:t>邪不能胜正</a:t>
            </a:r>
            <a:endParaRPr lang="de-DE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200" smtClean="0"/>
              <a:t>在末世中的敬虔（提后 </a:t>
            </a:r>
            <a:r>
              <a:rPr lang="de-DE" altLang="zh-CN" sz="3200" smtClean="0"/>
              <a:t>2: 22</a:t>
            </a:r>
            <a:r>
              <a:rPr lang="zh-CN" altLang="de-DE" sz="3200" smtClean="0"/>
              <a:t>－</a:t>
            </a:r>
            <a:r>
              <a:rPr lang="de-DE" altLang="zh-CN" sz="3200" smtClean="0"/>
              <a:t>3: 9</a:t>
            </a:r>
            <a:r>
              <a:rPr lang="zh-CN" altLang="en-US" sz="3200" smtClean="0"/>
              <a:t>）</a:t>
            </a:r>
            <a:endParaRPr lang="de-DE" altLang="zh-CN" sz="3200" smtClean="0"/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r>
              <a:rPr lang="zh-CN" altLang="de-DE" smtClean="0"/>
              <a:t>总结：</a:t>
            </a:r>
            <a:endParaRPr lang="de-DE" altLang="zh-CN" smtClean="0"/>
          </a:p>
          <a:p>
            <a:r>
              <a:rPr lang="zh-CN" altLang="de-DE" smtClean="0"/>
              <a:t>教会是一群归向神的人的组群，在末世的战场上，要份外小心，保持对神的忠诚，信徒务要为个人和全群谨慎自守。</a:t>
            </a:r>
            <a:endParaRPr lang="de-DE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283</Words>
  <Application>Microsoft Office PowerPoint</Application>
  <PresentationFormat>Bildschirmpräsentation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4</vt:i4>
      </vt:variant>
    </vt:vector>
  </HeadingPairs>
  <TitlesOfParts>
    <vt:vector size="12" baseType="lpstr">
      <vt:lpstr>Arial</vt:lpstr>
      <vt:lpstr>SimSun</vt:lpstr>
      <vt:lpstr>SimHei</vt:lpstr>
      <vt:lpstr>Calibri</vt:lpstr>
      <vt:lpstr>Calibri Light</vt:lpstr>
      <vt:lpstr>默认设计模板</vt:lpstr>
      <vt:lpstr>Benutzerdefiniertes Design</vt:lpstr>
      <vt:lpstr>1_Benutzerdefiniertes Design</vt:lpstr>
      <vt:lpstr>主日证道</vt:lpstr>
      <vt:lpstr>在末世中的敬虔（提后 2: 22－3: 9）</vt:lpstr>
      <vt:lpstr>在末世中的敬虔（提后 2: 22－3: 9）</vt:lpstr>
      <vt:lpstr>在末世中的敬虔（提后 2: 22－3: 9）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 Hu</cp:lastModifiedBy>
  <cp:revision>785</cp:revision>
  <cp:lastPrinted>2013-12-13T09:58:23Z</cp:lastPrinted>
  <dcterms:created xsi:type="dcterms:W3CDTF">2013-12-13T09:03:28Z</dcterms:created>
  <dcterms:modified xsi:type="dcterms:W3CDTF">2014-07-02T10:44:02Z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