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sldIdLst>
    <p:sldId id="256" r:id="rId3"/>
    <p:sldId id="257" r:id="rId4"/>
    <p:sldId id="258" r:id="rId5"/>
    <p:sldId id="259" r:id="rId6"/>
    <p:sldId id="260" r:id="rId7"/>
    <p:sldId id="261" r:id="rId8"/>
  </p:sldIdLst>
  <p:sldSz cx="13004800" cy="9753600"/>
  <p:notesSz cx="6858000" cy="9144000"/>
  <p:defaultTextStyle>
    <a:defPPr>
      <a:defRPr lang="en-US"/>
    </a:defPPr>
    <a:lvl1pPr algn="l" rtl="0" fontAlgn="base">
      <a:spcBef>
        <a:spcPct val="0"/>
      </a:spcBef>
      <a:spcAft>
        <a:spcPct val="0"/>
      </a:spcAft>
      <a:defRPr sz="6200" kern="1200">
        <a:solidFill>
          <a:srgbClr val="000000"/>
        </a:solidFill>
        <a:latin typeface="Arial" charset="0"/>
        <a:ea typeface="Heiti SC Light" charset="0"/>
        <a:cs typeface="Heiti SC Light" charset="0"/>
        <a:sym typeface="Arial" charset="0"/>
      </a:defRPr>
    </a:lvl1pPr>
    <a:lvl2pPr marL="457200" algn="l" rtl="0" fontAlgn="base">
      <a:spcBef>
        <a:spcPct val="0"/>
      </a:spcBef>
      <a:spcAft>
        <a:spcPct val="0"/>
      </a:spcAft>
      <a:defRPr sz="6200" kern="1200">
        <a:solidFill>
          <a:srgbClr val="000000"/>
        </a:solidFill>
        <a:latin typeface="Arial" charset="0"/>
        <a:ea typeface="Heiti SC Light" charset="0"/>
        <a:cs typeface="Heiti SC Light" charset="0"/>
        <a:sym typeface="Arial" charset="0"/>
      </a:defRPr>
    </a:lvl2pPr>
    <a:lvl3pPr marL="914400" algn="l" rtl="0" fontAlgn="base">
      <a:spcBef>
        <a:spcPct val="0"/>
      </a:spcBef>
      <a:spcAft>
        <a:spcPct val="0"/>
      </a:spcAft>
      <a:defRPr sz="6200" kern="1200">
        <a:solidFill>
          <a:srgbClr val="000000"/>
        </a:solidFill>
        <a:latin typeface="Arial" charset="0"/>
        <a:ea typeface="Heiti SC Light" charset="0"/>
        <a:cs typeface="Heiti SC Light" charset="0"/>
        <a:sym typeface="Arial" charset="0"/>
      </a:defRPr>
    </a:lvl3pPr>
    <a:lvl4pPr marL="1371600" algn="l" rtl="0" fontAlgn="base">
      <a:spcBef>
        <a:spcPct val="0"/>
      </a:spcBef>
      <a:spcAft>
        <a:spcPct val="0"/>
      </a:spcAft>
      <a:defRPr sz="6200" kern="1200">
        <a:solidFill>
          <a:srgbClr val="000000"/>
        </a:solidFill>
        <a:latin typeface="Arial" charset="0"/>
        <a:ea typeface="Heiti SC Light" charset="0"/>
        <a:cs typeface="Heiti SC Light" charset="0"/>
        <a:sym typeface="Arial" charset="0"/>
      </a:defRPr>
    </a:lvl4pPr>
    <a:lvl5pPr marL="1828800" algn="l" rtl="0" fontAlgn="base">
      <a:spcBef>
        <a:spcPct val="0"/>
      </a:spcBef>
      <a:spcAft>
        <a:spcPct val="0"/>
      </a:spcAft>
      <a:defRPr sz="6200" kern="1200">
        <a:solidFill>
          <a:srgbClr val="000000"/>
        </a:solidFill>
        <a:latin typeface="Arial" charset="0"/>
        <a:ea typeface="Heiti SC Light" charset="0"/>
        <a:cs typeface="Heiti SC Light" charset="0"/>
        <a:sym typeface="Arial" charset="0"/>
      </a:defRPr>
    </a:lvl5pPr>
    <a:lvl6pPr marL="2286000" algn="l" defTabSz="914400" rtl="0" eaLnBrk="1" latinLnBrk="0" hangingPunct="1">
      <a:defRPr sz="6200" kern="1200">
        <a:solidFill>
          <a:srgbClr val="000000"/>
        </a:solidFill>
        <a:latin typeface="Arial" charset="0"/>
        <a:ea typeface="Heiti SC Light" charset="0"/>
        <a:cs typeface="Heiti SC Light" charset="0"/>
        <a:sym typeface="Arial" charset="0"/>
      </a:defRPr>
    </a:lvl6pPr>
    <a:lvl7pPr marL="2743200" algn="l" defTabSz="914400" rtl="0" eaLnBrk="1" latinLnBrk="0" hangingPunct="1">
      <a:defRPr sz="6200" kern="1200">
        <a:solidFill>
          <a:srgbClr val="000000"/>
        </a:solidFill>
        <a:latin typeface="Arial" charset="0"/>
        <a:ea typeface="Heiti SC Light" charset="0"/>
        <a:cs typeface="Heiti SC Light" charset="0"/>
        <a:sym typeface="Arial" charset="0"/>
      </a:defRPr>
    </a:lvl7pPr>
    <a:lvl8pPr marL="3200400" algn="l" defTabSz="914400" rtl="0" eaLnBrk="1" latinLnBrk="0" hangingPunct="1">
      <a:defRPr sz="6200" kern="1200">
        <a:solidFill>
          <a:srgbClr val="000000"/>
        </a:solidFill>
        <a:latin typeface="Arial" charset="0"/>
        <a:ea typeface="Heiti SC Light" charset="0"/>
        <a:cs typeface="Heiti SC Light" charset="0"/>
        <a:sym typeface="Arial" charset="0"/>
      </a:defRPr>
    </a:lvl8pPr>
    <a:lvl9pPr marL="3657600" algn="l" defTabSz="914400" rtl="0" eaLnBrk="1" latinLnBrk="0" hangingPunct="1">
      <a:defRPr sz="6200" kern="1200">
        <a:solidFill>
          <a:srgbClr val="000000"/>
        </a:solidFill>
        <a:latin typeface="Arial" charset="0"/>
        <a:ea typeface="Heiti SC Light" charset="0"/>
        <a:cs typeface="Heiti SC Light" charset="0"/>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32" y="-108"/>
      </p:cViewPr>
      <p:guideLst>
        <p:guide orient="horz" pos="3072"/>
        <p:guide pos="4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74725" y="3030538"/>
            <a:ext cx="11055350" cy="2090737"/>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lvl1pPr>
          </a:lstStyle>
          <a:p>
            <a:fld id="{DB87C426-B116-4537-8639-2C6ABE5990DD}" type="slidenum">
              <a:rPr lang="en-US"/>
              <a:pPr/>
              <a:t>‹Nr.›</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5C492CC6-E258-4E0B-BA9B-DCC19FBEF3F8}" type="slidenum">
              <a:rPr lang="en-US"/>
              <a:pPr/>
              <a:t>‹Nr.›</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118475" y="0"/>
            <a:ext cx="2397125" cy="9753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927100" y="0"/>
            <a:ext cx="7038975" cy="97536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DB5BA933-EBA5-486C-8D30-589C5404C39B}" type="slidenum">
              <a:rPr lang="en-US"/>
              <a:pPr/>
              <a:t>‹Nr.›</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74725" y="3030538"/>
            <a:ext cx="11055350" cy="2090737"/>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lvl1pPr>
          </a:lstStyle>
          <a:p>
            <a:fld id="{41C3EE99-D171-4C66-A07D-80CB9AE3CB23}" type="slidenum">
              <a:rPr lang="en-US"/>
              <a:pPr/>
              <a:t>‹Nr.›</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A16F4F4F-729D-4794-AA9E-85991C084DA6}" type="slidenum">
              <a:rPr lang="en-US"/>
              <a:pPr/>
              <a:t>‹Nr.›</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027113" y="6267450"/>
            <a:ext cx="11053762" cy="1936750"/>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oliennummernplatzhalter 3"/>
          <p:cNvSpPr>
            <a:spLocks noGrp="1"/>
          </p:cNvSpPr>
          <p:nvPr>
            <p:ph type="sldNum" sz="quarter" idx="10"/>
          </p:nvPr>
        </p:nvSpPr>
        <p:spPr/>
        <p:txBody>
          <a:bodyPr/>
          <a:lstStyle>
            <a:lvl1pPr>
              <a:defRPr/>
            </a:lvl1pPr>
          </a:lstStyle>
          <a:p>
            <a:fld id="{6E2AA0C6-704E-436F-807D-9CD2346A632C}" type="slidenum">
              <a:rPr lang="en-US"/>
              <a:pPr/>
              <a:t>‹Nr.›</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762000" y="2298700"/>
            <a:ext cx="5181600" cy="7454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096000" y="2298700"/>
            <a:ext cx="5181600" cy="7454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9D061A2A-3414-43D4-9356-5A083028FBE5}" type="slidenum">
              <a:rPr lang="en-US"/>
              <a:pPr/>
              <a:t>‹Nr.›</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50875" y="390525"/>
            <a:ext cx="11703050" cy="16256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70D936DF-3B9A-47DC-B65F-621DAB0AD6A3}" type="slidenum">
              <a:rPr lang="en-US"/>
              <a:pPr/>
              <a:t>‹Nr.›</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416CA5F9-EB16-4106-A367-2A60E950EFDE}" type="slidenum">
              <a:rPr lang="en-US"/>
              <a:pPr/>
              <a:t>‹Nr.›</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1A3E0318-7BB0-46B2-9881-7D5B3B3C565A}" type="slidenum">
              <a:rPr lang="en-US"/>
              <a:pPr/>
              <a:t>‹Nr.›</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50875" y="388938"/>
            <a:ext cx="4278313" cy="165258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A82C980E-6D69-424D-8E60-3D4437B17780}" type="slidenum">
              <a:rPr lang="en-US"/>
              <a:pPr/>
              <a:t>‹Nr.›</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72A22927-F50C-4359-967F-8FEE2FD9A19A}" type="slidenum">
              <a:rPr lang="en-US"/>
              <a:pPr/>
              <a:t>‹Nr.›</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549525" y="6827838"/>
            <a:ext cx="7802563" cy="8064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77B9B8E2-9E50-4E37-BA97-74BDDB684F45}" type="slidenum">
              <a:rPr lang="en-US"/>
              <a:pPr/>
              <a:t>‹Nr.›</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0302A2F4-3105-4359-9ED4-6EC734FF830B}" type="slidenum">
              <a:rPr lang="en-US"/>
              <a:pPr/>
              <a:t>‹Nr.›</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9667875" y="0"/>
            <a:ext cx="2968625" cy="9753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762000" y="0"/>
            <a:ext cx="8753475" cy="97536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27F3BDF0-2CBD-46BC-80D4-DEBA2C4C9A8F}" type="slidenum">
              <a:rPr lang="en-US"/>
              <a:pPr/>
              <a:t>‹Nr.›</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027113" y="6267450"/>
            <a:ext cx="11053762" cy="1936750"/>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oliennummernplatzhalter 3"/>
          <p:cNvSpPr>
            <a:spLocks noGrp="1"/>
          </p:cNvSpPr>
          <p:nvPr>
            <p:ph type="sldNum" sz="quarter" idx="10"/>
          </p:nvPr>
        </p:nvSpPr>
        <p:spPr/>
        <p:txBody>
          <a:bodyPr/>
          <a:lstStyle>
            <a:lvl1pPr>
              <a:defRPr/>
            </a:lvl1pPr>
          </a:lstStyle>
          <a:p>
            <a:fld id="{4BD32E9C-9DD4-4883-81A5-093F0EA77AD3}" type="slidenum">
              <a:rPr lang="en-US"/>
              <a:pPr/>
              <a:t>‹Nr.›</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927100" y="2125663"/>
            <a:ext cx="4718050" cy="7627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797550" y="2125663"/>
            <a:ext cx="4718050" cy="76279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5AFEAA45-07A9-4978-A135-11D356641A2A}" type="slidenum">
              <a:rPr lang="en-US"/>
              <a:pPr/>
              <a:t>‹Nr.›</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50875" y="390525"/>
            <a:ext cx="11703050" cy="16256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4E2D881A-5044-4CA3-9650-CB8214092195}" type="slidenum">
              <a:rPr lang="en-US"/>
              <a:pPr/>
              <a:t>‹Nr.›</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AC08D3EF-59DB-473C-A907-324D4BE4FF58}" type="slidenum">
              <a:rPr lang="en-US"/>
              <a:pPr/>
              <a:t>‹Nr.›</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96627756-12A3-4324-8C17-7D6822F5DD05}" type="slidenum">
              <a:rPr lang="en-US"/>
              <a:pPr/>
              <a:t>‹Nr.›</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50875" y="388938"/>
            <a:ext cx="4278313" cy="1652587"/>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FD3E1D60-2043-45CA-B2A3-2BC63C3AB4BC}" type="slidenum">
              <a:rPr lang="en-US"/>
              <a:pPr/>
              <a:t>‹Nr.›</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549525" y="6827838"/>
            <a:ext cx="7802563" cy="8064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defRPr/>
            </a:lvl1pPr>
          </a:lstStyle>
          <a:p>
            <a:fld id="{4EF6C3B9-69A5-43E4-B7B1-6D54CF467D00}" type="slidenum">
              <a:rPr lang="en-US"/>
              <a:pPr/>
              <a:t>‹Nr.›</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ChangeArrowheads="1"/>
          </p:cNvSpPr>
          <p:nvPr>
            <p:ph type="title"/>
          </p:nvPr>
        </p:nvSpPr>
        <p:spPr bwMode="auto">
          <a:xfrm>
            <a:off x="927100" y="0"/>
            <a:ext cx="9420225" cy="1884363"/>
          </a:xfrm>
          <a:prstGeom prst="rect">
            <a:avLst/>
          </a:prstGeom>
          <a:noFill/>
          <a:ln w="12700">
            <a:noFill/>
            <a:miter lim="800000"/>
            <a:headEnd/>
            <a:tailEnd/>
          </a:ln>
          <a:effectLst/>
        </p:spPr>
        <p:txBody>
          <a:bodyPr vert="horz" wrap="square" lIns="50800" tIns="50800" rIns="108599" bIns="50800" numCol="1" anchor="ctr" anchorCtr="0" compatLnSpc="1">
            <a:prstTxWarp prst="textNoShape">
              <a:avLst/>
            </a:prstTxWarp>
          </a:bodyPr>
          <a:lstStyle/>
          <a:p>
            <a:pPr lvl="0"/>
            <a:r>
              <a:rPr lang="en-US" smtClean="0">
                <a:sym typeface="黑体" charset="-122"/>
              </a:rPr>
              <a:t>Click to edit Master title style</a:t>
            </a:r>
          </a:p>
        </p:txBody>
      </p:sp>
      <p:sp>
        <p:nvSpPr>
          <p:cNvPr id="1026" name="Rectangle 2"/>
          <p:cNvSpPr>
            <a:spLocks noChangeArrowheads="1"/>
          </p:cNvSpPr>
          <p:nvPr>
            <p:ph type="body" idx="1"/>
          </p:nvPr>
        </p:nvSpPr>
        <p:spPr bwMode="auto">
          <a:xfrm>
            <a:off x="927100" y="2125663"/>
            <a:ext cx="9588500" cy="7627937"/>
          </a:xfrm>
          <a:prstGeom prst="rect">
            <a:avLst/>
          </a:prstGeom>
          <a:noFill/>
          <a:ln w="12700">
            <a:noFill/>
            <a:miter lim="800000"/>
            <a:headEnd/>
            <a:tailEnd/>
          </a:ln>
          <a:effectLst/>
        </p:spPr>
        <p:txBody>
          <a:bodyPr vert="horz" wrap="square" lIns="50800" tIns="50800" rIns="108599" bIns="50800" numCol="1" anchor="t" anchorCtr="0" compatLnSpc="1">
            <a:prstTxWarp prst="textNoShape">
              <a:avLst/>
            </a:prstTxWarp>
          </a:bodyPr>
          <a:lstStyle/>
          <a:p>
            <a:pPr lvl="0"/>
            <a:r>
              <a:rPr lang="en-US" smtClean="0">
                <a:sym typeface="黑体" charset="-122"/>
              </a:rPr>
              <a:t>Click to edit Master text styles</a:t>
            </a:r>
          </a:p>
          <a:p>
            <a:pPr lvl="1"/>
            <a:r>
              <a:rPr lang="en-US" smtClean="0">
                <a:sym typeface="Calibri" charset="0"/>
              </a:rPr>
              <a:t>Second level</a:t>
            </a:r>
          </a:p>
          <a:p>
            <a:pPr lvl="2"/>
            <a:r>
              <a:rPr lang="en-US" smtClean="0">
                <a:sym typeface="Calibri" charset="0"/>
              </a:rPr>
              <a:t>Third level</a:t>
            </a:r>
          </a:p>
          <a:p>
            <a:pPr lvl="3"/>
            <a:r>
              <a:rPr lang="en-US" smtClean="0">
                <a:sym typeface="Calibri" charset="0"/>
              </a:rPr>
              <a:t>Fourth level</a:t>
            </a:r>
          </a:p>
          <a:p>
            <a:pPr lvl="4"/>
            <a:r>
              <a:rPr lang="en-US" smtClean="0">
                <a:sym typeface="Calibri" charset="0"/>
              </a:rPr>
              <a:t>Fifth level</a:t>
            </a:r>
          </a:p>
        </p:txBody>
      </p:sp>
      <p:sp>
        <p:nvSpPr>
          <p:cNvPr id="1027" name="Text Box 3"/>
          <p:cNvSpPr txBox="1">
            <a:spLocks noChangeArrowheads="1"/>
          </p:cNvSpPr>
          <p:nvPr>
            <p:ph type="sldNum" sz="quarter" idx="4"/>
          </p:nvPr>
        </p:nvSpPr>
        <p:spPr bwMode="auto">
          <a:xfrm>
            <a:off x="10477500" y="9137650"/>
            <a:ext cx="339725" cy="3175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600">
                <a:solidFill>
                  <a:srgbClr val="898989"/>
                </a:solidFill>
                <a:cs typeface="Arial" charset="0"/>
              </a:defRPr>
            </a:lvl1pPr>
          </a:lstStyle>
          <a:p>
            <a:fld id="{4AB1063F-8341-4E0F-9881-C8E77341D250}" type="slidenum">
              <a:rPr lang="en-US"/>
              <a:pPr/>
              <a:t>‹Nr.›</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hf hdr="0" ftr="0" dt="0"/>
  <p:txStyles>
    <p:titleStyle>
      <a:lvl1pPr marL="6350" algn="l" rtl="0" fontAlgn="base">
        <a:lnSpc>
          <a:spcPct val="90000"/>
        </a:lnSpc>
        <a:spcBef>
          <a:spcPct val="0"/>
        </a:spcBef>
        <a:spcAft>
          <a:spcPct val="0"/>
        </a:spcAft>
        <a:defRPr sz="5800">
          <a:solidFill>
            <a:srgbClr val="3333CC"/>
          </a:solidFill>
          <a:latin typeface="+mj-lt"/>
          <a:ea typeface="+mj-ea"/>
          <a:cs typeface="+mj-cs"/>
          <a:sym typeface="黑体" charset="-122"/>
        </a:defRPr>
      </a:lvl1pPr>
      <a:lvl2pPr marL="6350" algn="l" rtl="0" fontAlgn="base">
        <a:lnSpc>
          <a:spcPct val="90000"/>
        </a:lnSpc>
        <a:spcBef>
          <a:spcPct val="0"/>
        </a:spcBef>
        <a:spcAft>
          <a:spcPct val="0"/>
        </a:spcAft>
        <a:defRPr sz="5800">
          <a:solidFill>
            <a:srgbClr val="3333CC"/>
          </a:solidFill>
          <a:latin typeface="黑体" charset="-122"/>
          <a:ea typeface="黑体" charset="-122"/>
          <a:sym typeface="黑体" charset="-122"/>
        </a:defRPr>
      </a:lvl2pPr>
      <a:lvl3pPr marL="6350" algn="l" rtl="0" fontAlgn="base">
        <a:lnSpc>
          <a:spcPct val="90000"/>
        </a:lnSpc>
        <a:spcBef>
          <a:spcPct val="0"/>
        </a:spcBef>
        <a:spcAft>
          <a:spcPct val="0"/>
        </a:spcAft>
        <a:defRPr sz="5800">
          <a:solidFill>
            <a:srgbClr val="3333CC"/>
          </a:solidFill>
          <a:latin typeface="黑体" charset="-122"/>
          <a:ea typeface="黑体" charset="-122"/>
          <a:sym typeface="黑体" charset="-122"/>
        </a:defRPr>
      </a:lvl3pPr>
      <a:lvl4pPr marL="6350" algn="l" rtl="0" fontAlgn="base">
        <a:lnSpc>
          <a:spcPct val="90000"/>
        </a:lnSpc>
        <a:spcBef>
          <a:spcPct val="0"/>
        </a:spcBef>
        <a:spcAft>
          <a:spcPct val="0"/>
        </a:spcAft>
        <a:defRPr sz="5800">
          <a:solidFill>
            <a:srgbClr val="3333CC"/>
          </a:solidFill>
          <a:latin typeface="黑体" charset="-122"/>
          <a:ea typeface="黑体" charset="-122"/>
          <a:sym typeface="黑体" charset="-122"/>
        </a:defRPr>
      </a:lvl4pPr>
      <a:lvl5pPr marL="6350" algn="l" rtl="0" fontAlgn="base">
        <a:lnSpc>
          <a:spcPct val="90000"/>
        </a:lnSpc>
        <a:spcBef>
          <a:spcPct val="0"/>
        </a:spcBef>
        <a:spcAft>
          <a:spcPct val="0"/>
        </a:spcAft>
        <a:defRPr sz="5800">
          <a:solidFill>
            <a:srgbClr val="3333CC"/>
          </a:solidFill>
          <a:latin typeface="黑体" charset="-122"/>
          <a:ea typeface="黑体" charset="-122"/>
          <a:sym typeface="黑体" charset="-122"/>
        </a:defRPr>
      </a:lvl5pPr>
      <a:lvl6pPr marL="463550" algn="l" rtl="0" fontAlgn="base">
        <a:lnSpc>
          <a:spcPct val="90000"/>
        </a:lnSpc>
        <a:spcBef>
          <a:spcPct val="0"/>
        </a:spcBef>
        <a:spcAft>
          <a:spcPct val="0"/>
        </a:spcAft>
        <a:defRPr sz="5800">
          <a:solidFill>
            <a:srgbClr val="3333CC"/>
          </a:solidFill>
          <a:latin typeface="黑体" charset="-122"/>
          <a:ea typeface="黑体" charset="-122"/>
          <a:sym typeface="黑体" charset="-122"/>
        </a:defRPr>
      </a:lvl6pPr>
      <a:lvl7pPr marL="920750" algn="l" rtl="0" fontAlgn="base">
        <a:lnSpc>
          <a:spcPct val="90000"/>
        </a:lnSpc>
        <a:spcBef>
          <a:spcPct val="0"/>
        </a:spcBef>
        <a:spcAft>
          <a:spcPct val="0"/>
        </a:spcAft>
        <a:defRPr sz="5800">
          <a:solidFill>
            <a:srgbClr val="3333CC"/>
          </a:solidFill>
          <a:latin typeface="黑体" charset="-122"/>
          <a:ea typeface="黑体" charset="-122"/>
          <a:sym typeface="黑体" charset="-122"/>
        </a:defRPr>
      </a:lvl7pPr>
      <a:lvl8pPr marL="1377950" algn="l" rtl="0" fontAlgn="base">
        <a:lnSpc>
          <a:spcPct val="90000"/>
        </a:lnSpc>
        <a:spcBef>
          <a:spcPct val="0"/>
        </a:spcBef>
        <a:spcAft>
          <a:spcPct val="0"/>
        </a:spcAft>
        <a:defRPr sz="5800">
          <a:solidFill>
            <a:srgbClr val="3333CC"/>
          </a:solidFill>
          <a:latin typeface="黑体" charset="-122"/>
          <a:ea typeface="黑体" charset="-122"/>
          <a:sym typeface="黑体" charset="-122"/>
        </a:defRPr>
      </a:lvl8pPr>
      <a:lvl9pPr marL="1835150" algn="l" rtl="0" fontAlgn="base">
        <a:lnSpc>
          <a:spcPct val="90000"/>
        </a:lnSpc>
        <a:spcBef>
          <a:spcPct val="0"/>
        </a:spcBef>
        <a:spcAft>
          <a:spcPct val="0"/>
        </a:spcAft>
        <a:defRPr sz="5800">
          <a:solidFill>
            <a:srgbClr val="3333CC"/>
          </a:solidFill>
          <a:latin typeface="黑体" charset="-122"/>
          <a:ea typeface="黑体" charset="-122"/>
          <a:sym typeface="黑体" charset="-122"/>
        </a:defRPr>
      </a:lvl9pPr>
    </p:titleStyle>
    <p:bodyStyle>
      <a:lvl1pPr marL="6350" algn="just" rtl="0" fontAlgn="base">
        <a:lnSpc>
          <a:spcPct val="90000"/>
        </a:lnSpc>
        <a:spcBef>
          <a:spcPts val="1400"/>
        </a:spcBef>
        <a:spcAft>
          <a:spcPct val="0"/>
        </a:spcAft>
        <a:defRPr sz="5800">
          <a:solidFill>
            <a:schemeClr val="tx1"/>
          </a:solidFill>
          <a:latin typeface="+mn-lt"/>
          <a:ea typeface="+mn-ea"/>
          <a:cs typeface="+mn-cs"/>
          <a:sym typeface="黑体" charset="-122"/>
        </a:defRPr>
      </a:lvl1pPr>
      <a:lvl2pPr marL="674688" indent="-228600" algn="l" rtl="0" fontAlgn="base">
        <a:lnSpc>
          <a:spcPct val="90000"/>
        </a:lnSpc>
        <a:spcBef>
          <a:spcPts val="700"/>
        </a:spcBef>
        <a:spcAft>
          <a:spcPct val="0"/>
        </a:spcAft>
        <a:buClr>
          <a:srgbClr val="000000"/>
        </a:buClr>
        <a:buSzPct val="100000"/>
        <a:buFont typeface="Arial" charset="0"/>
        <a:buChar char="•"/>
        <a:defRPr sz="3400">
          <a:solidFill>
            <a:schemeClr val="tx1"/>
          </a:solidFill>
          <a:latin typeface="Calibri" charset="0"/>
          <a:ea typeface="+mn-ea"/>
          <a:sym typeface="Calibri" charset="0"/>
        </a:defRPr>
      </a:lvl2pPr>
      <a:lvl3pPr marL="1131888" indent="-228600" algn="l" rtl="0" fontAlgn="base">
        <a:lnSpc>
          <a:spcPct val="90000"/>
        </a:lnSpc>
        <a:spcBef>
          <a:spcPts val="700"/>
        </a:spcBef>
        <a:spcAft>
          <a:spcPct val="0"/>
        </a:spcAft>
        <a:buClr>
          <a:srgbClr val="000000"/>
        </a:buClr>
        <a:buSzPct val="100000"/>
        <a:buFont typeface="Arial" charset="0"/>
        <a:buChar char="•"/>
        <a:defRPr sz="2800">
          <a:solidFill>
            <a:schemeClr val="tx1"/>
          </a:solidFill>
          <a:latin typeface="Calibri" charset="0"/>
          <a:ea typeface="+mn-ea"/>
          <a:sym typeface="Calibri" charset="0"/>
        </a:defRPr>
      </a:lvl3pPr>
      <a:lvl4pPr marL="1589088" indent="-228600" algn="l" rtl="0" fontAlgn="base">
        <a:lnSpc>
          <a:spcPct val="90000"/>
        </a:lnSpc>
        <a:spcBef>
          <a:spcPts val="700"/>
        </a:spcBef>
        <a:spcAft>
          <a:spcPct val="0"/>
        </a:spcAft>
        <a:buClr>
          <a:srgbClr val="000000"/>
        </a:buClr>
        <a:buSzPct val="100000"/>
        <a:buFont typeface="Arial" charset="0"/>
        <a:buChar char="•"/>
        <a:defRPr sz="2400">
          <a:solidFill>
            <a:schemeClr val="tx1"/>
          </a:solidFill>
          <a:latin typeface="Calibri" charset="0"/>
          <a:ea typeface="+mn-ea"/>
          <a:sym typeface="Calibri" charset="0"/>
        </a:defRPr>
      </a:lvl4pPr>
      <a:lvl5pPr marL="2046288" indent="-228600" algn="l" rtl="0" fontAlgn="base">
        <a:lnSpc>
          <a:spcPct val="90000"/>
        </a:lnSpc>
        <a:spcBef>
          <a:spcPts val="700"/>
        </a:spcBef>
        <a:spcAft>
          <a:spcPct val="0"/>
        </a:spcAft>
        <a:buClr>
          <a:srgbClr val="000000"/>
        </a:buClr>
        <a:buSzPct val="100000"/>
        <a:buFont typeface="Arial" charset="0"/>
        <a:buChar char="•"/>
        <a:defRPr sz="2400">
          <a:solidFill>
            <a:schemeClr val="tx1"/>
          </a:solidFill>
          <a:latin typeface="Calibri" charset="0"/>
          <a:ea typeface="+mn-ea"/>
          <a:sym typeface="Calibri" charset="0"/>
        </a:defRPr>
      </a:lvl5pPr>
      <a:lvl6pPr marL="2503488" indent="-228600" algn="l" rtl="0" fontAlgn="base">
        <a:lnSpc>
          <a:spcPct val="90000"/>
        </a:lnSpc>
        <a:spcBef>
          <a:spcPts val="700"/>
        </a:spcBef>
        <a:spcAft>
          <a:spcPct val="0"/>
        </a:spcAft>
        <a:buClr>
          <a:srgbClr val="000000"/>
        </a:buClr>
        <a:buSzPct val="100000"/>
        <a:buFont typeface="Arial" charset="0"/>
        <a:buChar char="•"/>
        <a:defRPr sz="2400">
          <a:solidFill>
            <a:schemeClr val="tx1"/>
          </a:solidFill>
          <a:latin typeface="Calibri" charset="0"/>
          <a:ea typeface="+mn-ea"/>
          <a:sym typeface="Calibri" charset="0"/>
        </a:defRPr>
      </a:lvl6pPr>
      <a:lvl7pPr marL="2960688" indent="-228600" algn="l" rtl="0" fontAlgn="base">
        <a:lnSpc>
          <a:spcPct val="90000"/>
        </a:lnSpc>
        <a:spcBef>
          <a:spcPts val="700"/>
        </a:spcBef>
        <a:spcAft>
          <a:spcPct val="0"/>
        </a:spcAft>
        <a:buClr>
          <a:srgbClr val="000000"/>
        </a:buClr>
        <a:buSzPct val="100000"/>
        <a:buFont typeface="Arial" charset="0"/>
        <a:buChar char="•"/>
        <a:defRPr sz="2400">
          <a:solidFill>
            <a:schemeClr val="tx1"/>
          </a:solidFill>
          <a:latin typeface="Calibri" charset="0"/>
          <a:ea typeface="+mn-ea"/>
          <a:sym typeface="Calibri" charset="0"/>
        </a:defRPr>
      </a:lvl7pPr>
      <a:lvl8pPr marL="3417888" indent="-228600" algn="l" rtl="0" fontAlgn="base">
        <a:lnSpc>
          <a:spcPct val="90000"/>
        </a:lnSpc>
        <a:spcBef>
          <a:spcPts val="700"/>
        </a:spcBef>
        <a:spcAft>
          <a:spcPct val="0"/>
        </a:spcAft>
        <a:buClr>
          <a:srgbClr val="000000"/>
        </a:buClr>
        <a:buSzPct val="100000"/>
        <a:buFont typeface="Arial" charset="0"/>
        <a:buChar char="•"/>
        <a:defRPr sz="2400">
          <a:solidFill>
            <a:schemeClr val="tx1"/>
          </a:solidFill>
          <a:latin typeface="Calibri" charset="0"/>
          <a:ea typeface="+mn-ea"/>
          <a:sym typeface="Calibri" charset="0"/>
        </a:defRPr>
      </a:lvl8pPr>
      <a:lvl9pPr marL="3875088" indent="-228600" algn="l" rtl="0" fontAlgn="base">
        <a:lnSpc>
          <a:spcPct val="90000"/>
        </a:lnSpc>
        <a:spcBef>
          <a:spcPts val="700"/>
        </a:spcBef>
        <a:spcAft>
          <a:spcPct val="0"/>
        </a:spcAft>
        <a:buClr>
          <a:srgbClr val="000000"/>
        </a:buClr>
        <a:buSzPct val="100000"/>
        <a:buFont typeface="Arial" charset="0"/>
        <a:buChar char="•"/>
        <a:defRPr sz="2400">
          <a:solidFill>
            <a:schemeClr val="tx1"/>
          </a:solidFill>
          <a:latin typeface="Calibri" charset="0"/>
          <a:ea typeface="+mn-ea"/>
          <a:sym typeface="Calibri"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ChangeArrowheads="1"/>
          </p:cNvSpPr>
          <p:nvPr>
            <p:ph type="title"/>
          </p:nvPr>
        </p:nvSpPr>
        <p:spPr bwMode="auto">
          <a:xfrm>
            <a:off x="927100" y="0"/>
            <a:ext cx="11709400" cy="2008188"/>
          </a:xfrm>
          <a:prstGeom prst="rect">
            <a:avLst/>
          </a:prstGeom>
          <a:noFill/>
          <a:ln w="12700">
            <a:noFill/>
            <a:miter lim="800000"/>
            <a:headEnd/>
            <a:tailEnd/>
          </a:ln>
          <a:effectLst/>
        </p:spPr>
        <p:txBody>
          <a:bodyPr vert="horz" wrap="square" lIns="50800" tIns="50800" rIns="108599" bIns="50800" numCol="1" anchor="ctr" anchorCtr="0" compatLnSpc="1">
            <a:prstTxWarp prst="textNoShape">
              <a:avLst/>
            </a:prstTxWarp>
          </a:bodyPr>
          <a:lstStyle/>
          <a:p>
            <a:pPr lvl="0"/>
            <a:r>
              <a:rPr lang="en-US" smtClean="0">
                <a:sym typeface="黑体" charset="-122"/>
              </a:rPr>
              <a:t>Click to edit Master title style</a:t>
            </a:r>
          </a:p>
        </p:txBody>
      </p:sp>
      <p:sp>
        <p:nvSpPr>
          <p:cNvPr id="2050" name="Rectangle 2"/>
          <p:cNvSpPr>
            <a:spLocks noChangeArrowheads="1"/>
          </p:cNvSpPr>
          <p:nvPr>
            <p:ph type="body" idx="1"/>
          </p:nvPr>
        </p:nvSpPr>
        <p:spPr bwMode="auto">
          <a:xfrm>
            <a:off x="762000" y="2298700"/>
            <a:ext cx="10515600" cy="7454900"/>
          </a:xfrm>
          <a:prstGeom prst="rect">
            <a:avLst/>
          </a:prstGeom>
          <a:noFill/>
          <a:ln w="12700">
            <a:noFill/>
            <a:miter lim="800000"/>
            <a:headEnd/>
            <a:tailEnd/>
          </a:ln>
          <a:effectLst/>
        </p:spPr>
        <p:txBody>
          <a:bodyPr vert="horz" wrap="square" lIns="50800" tIns="50800" rIns="108599" bIns="50800" numCol="1" anchor="t" anchorCtr="0" compatLnSpc="1">
            <a:prstTxWarp prst="textNoShape">
              <a:avLst/>
            </a:prstTxWarp>
          </a:bodyPr>
          <a:lstStyle/>
          <a:p>
            <a:pPr lvl="0"/>
            <a:r>
              <a:rPr lang="en-US" smtClean="0">
                <a:sym typeface="黑体" charset="-122"/>
              </a:rPr>
              <a:t>Click to edit Master text styles</a:t>
            </a:r>
          </a:p>
          <a:p>
            <a:pPr lvl="1"/>
            <a:r>
              <a:rPr lang="en-US" smtClean="0">
                <a:sym typeface="Arial" charset="0"/>
              </a:rPr>
              <a:t>Second level</a:t>
            </a:r>
          </a:p>
          <a:p>
            <a:pPr lvl="2"/>
            <a:r>
              <a:rPr lang="en-US" smtClean="0">
                <a:sym typeface="Arial" charset="0"/>
              </a:rPr>
              <a:t>Third level</a:t>
            </a:r>
          </a:p>
          <a:p>
            <a:pPr lvl="3"/>
            <a:r>
              <a:rPr lang="en-US" smtClean="0">
                <a:sym typeface="Arial" charset="0"/>
              </a:rPr>
              <a:t>Fourth level</a:t>
            </a:r>
          </a:p>
          <a:p>
            <a:pPr lvl="4"/>
            <a:r>
              <a:rPr lang="en-US" smtClean="0">
                <a:sym typeface="Arial" charset="0"/>
              </a:rPr>
              <a:t>Fifth level</a:t>
            </a:r>
          </a:p>
        </p:txBody>
      </p:sp>
      <p:sp>
        <p:nvSpPr>
          <p:cNvPr id="2051" name="Text Box 3"/>
          <p:cNvSpPr txBox="1">
            <a:spLocks noChangeArrowheads="1"/>
          </p:cNvSpPr>
          <p:nvPr>
            <p:ph type="sldNum" sz="quarter" idx="4"/>
          </p:nvPr>
        </p:nvSpPr>
        <p:spPr bwMode="auto">
          <a:xfrm>
            <a:off x="10652125" y="8882063"/>
            <a:ext cx="368300" cy="355600"/>
          </a:xfrm>
          <a:prstGeom prst="rect">
            <a:avLst/>
          </a:prstGeom>
          <a:noFill/>
          <a:ln w="12700">
            <a:noFill/>
            <a:miter lim="800000"/>
            <a:headEnd/>
            <a:tailEnd/>
          </a:ln>
          <a:effectLst/>
        </p:spPr>
        <p:txBody>
          <a:bodyPr vert="horz" wrap="none" lIns="91440" tIns="45720" rIns="91440" bIns="45720" numCol="1" anchor="t" anchorCtr="0" compatLnSpc="1">
            <a:prstTxWarp prst="textNoShape">
              <a:avLst/>
            </a:prstTxWarp>
          </a:bodyPr>
          <a:lstStyle>
            <a:lvl1pPr algn="ctr">
              <a:defRPr sz="1800">
                <a:solidFill>
                  <a:schemeClr val="tx1"/>
                </a:solidFill>
                <a:cs typeface="Arial" charset="0"/>
              </a:defRPr>
            </a:lvl1pPr>
          </a:lstStyle>
          <a:p>
            <a:fld id="{02A7493B-FA1A-42C0-B4CE-03E337211175}" type="slidenum">
              <a:rPr lang="en-US"/>
              <a:pPr/>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marL="6350" algn="l" rtl="0" fontAlgn="base">
        <a:spcBef>
          <a:spcPct val="0"/>
        </a:spcBef>
        <a:spcAft>
          <a:spcPct val="0"/>
        </a:spcAft>
        <a:defRPr sz="5000">
          <a:solidFill>
            <a:srgbClr val="3333CC"/>
          </a:solidFill>
          <a:latin typeface="+mj-lt"/>
          <a:ea typeface="+mj-ea"/>
          <a:cs typeface="+mj-cs"/>
          <a:sym typeface="黑体" charset="-122"/>
        </a:defRPr>
      </a:lvl1pPr>
      <a:lvl2pPr marL="6350" algn="l" rtl="0" fontAlgn="base">
        <a:spcBef>
          <a:spcPct val="0"/>
        </a:spcBef>
        <a:spcAft>
          <a:spcPct val="0"/>
        </a:spcAft>
        <a:defRPr sz="5000">
          <a:solidFill>
            <a:srgbClr val="3333CC"/>
          </a:solidFill>
          <a:latin typeface="黑体" charset="-122"/>
          <a:ea typeface="黑体" charset="-122"/>
          <a:sym typeface="黑体" charset="-122"/>
        </a:defRPr>
      </a:lvl2pPr>
      <a:lvl3pPr marL="6350" algn="l" rtl="0" fontAlgn="base">
        <a:spcBef>
          <a:spcPct val="0"/>
        </a:spcBef>
        <a:spcAft>
          <a:spcPct val="0"/>
        </a:spcAft>
        <a:defRPr sz="5000">
          <a:solidFill>
            <a:srgbClr val="3333CC"/>
          </a:solidFill>
          <a:latin typeface="黑体" charset="-122"/>
          <a:ea typeface="黑体" charset="-122"/>
          <a:sym typeface="黑体" charset="-122"/>
        </a:defRPr>
      </a:lvl3pPr>
      <a:lvl4pPr marL="6350" algn="l" rtl="0" fontAlgn="base">
        <a:spcBef>
          <a:spcPct val="0"/>
        </a:spcBef>
        <a:spcAft>
          <a:spcPct val="0"/>
        </a:spcAft>
        <a:defRPr sz="5000">
          <a:solidFill>
            <a:srgbClr val="3333CC"/>
          </a:solidFill>
          <a:latin typeface="黑体" charset="-122"/>
          <a:ea typeface="黑体" charset="-122"/>
          <a:sym typeface="黑体" charset="-122"/>
        </a:defRPr>
      </a:lvl4pPr>
      <a:lvl5pPr marL="6350" algn="l" rtl="0" fontAlgn="base">
        <a:spcBef>
          <a:spcPct val="0"/>
        </a:spcBef>
        <a:spcAft>
          <a:spcPct val="0"/>
        </a:spcAft>
        <a:defRPr sz="5000">
          <a:solidFill>
            <a:srgbClr val="3333CC"/>
          </a:solidFill>
          <a:latin typeface="黑体" charset="-122"/>
          <a:ea typeface="黑体" charset="-122"/>
          <a:sym typeface="黑体" charset="-122"/>
        </a:defRPr>
      </a:lvl5pPr>
      <a:lvl6pPr marL="463550" algn="l" rtl="0" fontAlgn="base">
        <a:spcBef>
          <a:spcPct val="0"/>
        </a:spcBef>
        <a:spcAft>
          <a:spcPct val="0"/>
        </a:spcAft>
        <a:defRPr sz="5000">
          <a:solidFill>
            <a:srgbClr val="3333CC"/>
          </a:solidFill>
          <a:latin typeface="黑体" charset="-122"/>
          <a:ea typeface="黑体" charset="-122"/>
          <a:sym typeface="黑体" charset="-122"/>
        </a:defRPr>
      </a:lvl6pPr>
      <a:lvl7pPr marL="920750" algn="l" rtl="0" fontAlgn="base">
        <a:spcBef>
          <a:spcPct val="0"/>
        </a:spcBef>
        <a:spcAft>
          <a:spcPct val="0"/>
        </a:spcAft>
        <a:defRPr sz="5000">
          <a:solidFill>
            <a:srgbClr val="3333CC"/>
          </a:solidFill>
          <a:latin typeface="黑体" charset="-122"/>
          <a:ea typeface="黑体" charset="-122"/>
          <a:sym typeface="黑体" charset="-122"/>
        </a:defRPr>
      </a:lvl7pPr>
      <a:lvl8pPr marL="1377950" algn="l" rtl="0" fontAlgn="base">
        <a:spcBef>
          <a:spcPct val="0"/>
        </a:spcBef>
        <a:spcAft>
          <a:spcPct val="0"/>
        </a:spcAft>
        <a:defRPr sz="5000">
          <a:solidFill>
            <a:srgbClr val="3333CC"/>
          </a:solidFill>
          <a:latin typeface="黑体" charset="-122"/>
          <a:ea typeface="黑体" charset="-122"/>
          <a:sym typeface="黑体" charset="-122"/>
        </a:defRPr>
      </a:lvl8pPr>
      <a:lvl9pPr marL="1835150" algn="l" rtl="0" fontAlgn="base">
        <a:spcBef>
          <a:spcPct val="0"/>
        </a:spcBef>
        <a:spcAft>
          <a:spcPct val="0"/>
        </a:spcAft>
        <a:defRPr sz="5000">
          <a:solidFill>
            <a:srgbClr val="3333CC"/>
          </a:solidFill>
          <a:latin typeface="黑体" charset="-122"/>
          <a:ea typeface="黑体" charset="-122"/>
          <a:sym typeface="黑体" charset="-122"/>
        </a:defRPr>
      </a:lvl9pPr>
    </p:titleStyle>
    <p:bodyStyle>
      <a:lvl1pPr marL="6350" algn="just" rtl="0" fontAlgn="base">
        <a:spcBef>
          <a:spcPts val="1100"/>
        </a:spcBef>
        <a:spcAft>
          <a:spcPct val="0"/>
        </a:spcAft>
        <a:defRPr sz="4800">
          <a:solidFill>
            <a:schemeClr val="tx1"/>
          </a:solidFill>
          <a:latin typeface="+mn-lt"/>
          <a:ea typeface="+mn-ea"/>
          <a:cs typeface="+mn-cs"/>
          <a:sym typeface="黑体" charset="-122"/>
        </a:defRPr>
      </a:lvl1pPr>
      <a:lvl2pPr marL="731838" indent="-285750" algn="l" rtl="0" fontAlgn="base">
        <a:spcBef>
          <a:spcPts val="900"/>
        </a:spcBef>
        <a:spcAft>
          <a:spcPct val="0"/>
        </a:spcAft>
        <a:buSzPct val="100000"/>
        <a:buFont typeface="Arial" charset="0"/>
        <a:buChar char="–"/>
        <a:defRPr sz="3800">
          <a:solidFill>
            <a:schemeClr val="tx1"/>
          </a:solidFill>
          <a:latin typeface="Arial" charset="0"/>
          <a:ea typeface="+mn-ea"/>
          <a:sym typeface="Arial" charset="0"/>
        </a:defRPr>
      </a:lvl2pPr>
      <a:lvl3pPr marL="1131888" indent="-228600" algn="l" rtl="0" fontAlgn="base">
        <a:spcBef>
          <a:spcPts val="1100"/>
        </a:spcBef>
        <a:spcAft>
          <a:spcPct val="0"/>
        </a:spcAft>
        <a:buSzPct val="100000"/>
        <a:buFont typeface="Arial" charset="0"/>
        <a:buChar char="•"/>
        <a:defRPr sz="4400">
          <a:solidFill>
            <a:schemeClr val="tx1"/>
          </a:solidFill>
          <a:latin typeface="Arial" charset="0"/>
          <a:ea typeface="+mn-ea"/>
          <a:sym typeface="Arial" charset="0"/>
        </a:defRPr>
      </a:lvl3pPr>
      <a:lvl4pPr marL="1589088" indent="-228600" algn="l" rtl="0" fontAlgn="base">
        <a:spcBef>
          <a:spcPts val="700"/>
        </a:spcBef>
        <a:spcAft>
          <a:spcPct val="0"/>
        </a:spcAft>
        <a:buSzPct val="100000"/>
        <a:buFont typeface="Arial" charset="0"/>
        <a:buChar char="–"/>
        <a:defRPr sz="2800">
          <a:solidFill>
            <a:schemeClr val="tx1"/>
          </a:solidFill>
          <a:latin typeface="Arial" charset="0"/>
          <a:ea typeface="+mn-ea"/>
          <a:sym typeface="Arial" charset="0"/>
        </a:defRPr>
      </a:lvl4pPr>
      <a:lvl5pPr marL="2046288" indent="-228600" algn="l" rtl="0" fontAlgn="base">
        <a:spcBef>
          <a:spcPts val="700"/>
        </a:spcBef>
        <a:spcAft>
          <a:spcPct val="0"/>
        </a:spcAft>
        <a:buSzPct val="100000"/>
        <a:buFont typeface="Arial" charset="0"/>
        <a:buChar char="»"/>
        <a:defRPr sz="2800">
          <a:solidFill>
            <a:schemeClr val="tx1"/>
          </a:solidFill>
          <a:latin typeface="Arial" charset="0"/>
          <a:ea typeface="+mn-ea"/>
          <a:sym typeface="Arial" charset="0"/>
        </a:defRPr>
      </a:lvl5pPr>
      <a:lvl6pPr marL="2503488" indent="-228600" algn="l" rtl="0" fontAlgn="base">
        <a:spcBef>
          <a:spcPts val="700"/>
        </a:spcBef>
        <a:spcAft>
          <a:spcPct val="0"/>
        </a:spcAft>
        <a:buSzPct val="100000"/>
        <a:buFont typeface="Arial" charset="0"/>
        <a:buChar char="»"/>
        <a:defRPr sz="2800">
          <a:solidFill>
            <a:schemeClr val="tx1"/>
          </a:solidFill>
          <a:latin typeface="Arial" charset="0"/>
          <a:ea typeface="+mn-ea"/>
          <a:sym typeface="Arial" charset="0"/>
        </a:defRPr>
      </a:lvl6pPr>
      <a:lvl7pPr marL="2960688" indent="-228600" algn="l" rtl="0" fontAlgn="base">
        <a:spcBef>
          <a:spcPts val="700"/>
        </a:spcBef>
        <a:spcAft>
          <a:spcPct val="0"/>
        </a:spcAft>
        <a:buSzPct val="100000"/>
        <a:buFont typeface="Arial" charset="0"/>
        <a:buChar char="»"/>
        <a:defRPr sz="2800">
          <a:solidFill>
            <a:schemeClr val="tx1"/>
          </a:solidFill>
          <a:latin typeface="Arial" charset="0"/>
          <a:ea typeface="+mn-ea"/>
          <a:sym typeface="Arial" charset="0"/>
        </a:defRPr>
      </a:lvl7pPr>
      <a:lvl8pPr marL="3417888" indent="-228600" algn="l" rtl="0" fontAlgn="base">
        <a:spcBef>
          <a:spcPts val="700"/>
        </a:spcBef>
        <a:spcAft>
          <a:spcPct val="0"/>
        </a:spcAft>
        <a:buSzPct val="100000"/>
        <a:buFont typeface="Arial" charset="0"/>
        <a:buChar char="»"/>
        <a:defRPr sz="2800">
          <a:solidFill>
            <a:schemeClr val="tx1"/>
          </a:solidFill>
          <a:latin typeface="Arial" charset="0"/>
          <a:ea typeface="+mn-ea"/>
          <a:sym typeface="Arial" charset="0"/>
        </a:defRPr>
      </a:lvl8pPr>
      <a:lvl9pPr marL="3875088" indent="-228600" algn="l" rtl="0" fontAlgn="base">
        <a:spcBef>
          <a:spcPts val="700"/>
        </a:spcBef>
        <a:spcAft>
          <a:spcPct val="0"/>
        </a:spcAft>
        <a:buSzPct val="100000"/>
        <a:buFont typeface="Arial" charset="0"/>
        <a:buChar char="»"/>
        <a:defRPr sz="2800">
          <a:solidFill>
            <a:schemeClr val="tx1"/>
          </a:solidFill>
          <a:latin typeface="Arial" charset="0"/>
          <a:ea typeface="+mn-ea"/>
          <a:sym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rrowheads="1"/>
          </p:cNvPicPr>
          <p:nvPr/>
        </p:nvPicPr>
        <p:blipFill>
          <a:blip r:embed="rId2" cstate="print"/>
          <a:srcRect/>
          <a:stretch>
            <a:fillRect/>
          </a:stretch>
        </p:blipFill>
        <p:spPr bwMode="auto">
          <a:xfrm>
            <a:off x="10342563" y="0"/>
            <a:ext cx="2662237" cy="3278188"/>
          </a:xfrm>
          <a:prstGeom prst="rect">
            <a:avLst/>
          </a:prstGeom>
          <a:noFill/>
          <a:ln w="9525" cap="flat">
            <a:noFill/>
            <a:miter lim="800000"/>
            <a:headEnd/>
            <a:tailEnd/>
          </a:ln>
        </p:spPr>
      </p:pic>
      <p:sp>
        <p:nvSpPr>
          <p:cNvPr id="3074" name="Line 2"/>
          <p:cNvSpPr>
            <a:spLocks noChangeShapeType="1"/>
          </p:cNvSpPr>
          <p:nvPr/>
        </p:nvSpPr>
        <p:spPr bwMode="auto">
          <a:xfrm>
            <a:off x="927100" y="1536700"/>
            <a:ext cx="9420225" cy="1588"/>
          </a:xfrm>
          <a:prstGeom prst="line">
            <a:avLst/>
          </a:prstGeom>
          <a:noFill/>
          <a:ln w="76200" cap="flat">
            <a:solidFill>
              <a:srgbClr val="A7E13F"/>
            </a:solidFill>
            <a:prstDash val="solid"/>
            <a:round/>
            <a:headEnd type="none" w="med" len="med"/>
            <a:tailEnd type="none" w="med" len="med"/>
          </a:ln>
        </p:spPr>
        <p:txBody>
          <a:bodyPr lIns="0" tIns="0" rIns="0" bIns="0"/>
          <a:lstStyle/>
          <a:p>
            <a:endParaRPr lang="de-DE"/>
          </a:p>
        </p:txBody>
      </p:sp>
      <p:sp>
        <p:nvSpPr>
          <p:cNvPr id="3075" name="Rectangle 3"/>
          <p:cNvSpPr>
            <a:spLocks noChangeArrowheads="1"/>
          </p:cNvSpPr>
          <p:nvPr>
            <p:ph type="title"/>
          </p:nvPr>
        </p:nvSpPr>
        <p:spPr>
          <a:ln/>
        </p:spPr>
        <p:txBody>
          <a:bodyPr rIns="166398"/>
          <a:lstStyle/>
          <a:p>
            <a:pPr marL="57150"/>
            <a:r>
              <a:rPr lang="en-US"/>
              <a:t>主日证道</a:t>
            </a:r>
          </a:p>
        </p:txBody>
      </p:sp>
      <p:sp>
        <p:nvSpPr>
          <p:cNvPr id="3076" name="Rectangle 4"/>
          <p:cNvSpPr>
            <a:spLocks noChangeArrowheads="1"/>
          </p:cNvSpPr>
          <p:nvPr>
            <p:ph type="body" idx="1"/>
          </p:nvPr>
        </p:nvSpPr>
        <p:spPr>
          <a:xfrm>
            <a:off x="927100" y="2125663"/>
            <a:ext cx="10452100" cy="7627937"/>
          </a:xfrm>
          <a:ln/>
        </p:spPr>
        <p:txBody>
          <a:bodyPr rIns="166398"/>
          <a:lstStyle/>
          <a:p>
            <a:pPr marL="57150" algn="ctr"/>
            <a:endParaRPr lang="en-US" sz="9200"/>
          </a:p>
          <a:p>
            <a:pPr marL="57150" algn="ctr"/>
            <a:r>
              <a:rPr lang="en-US" sz="9200"/>
              <a:t>生命的忧虑</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rrowheads="1"/>
          </p:cNvPicPr>
          <p:nvPr/>
        </p:nvPicPr>
        <p:blipFill>
          <a:blip r:embed="rId2" cstate="print"/>
          <a:srcRect/>
          <a:stretch>
            <a:fillRect/>
          </a:stretch>
        </p:blipFill>
        <p:spPr bwMode="auto">
          <a:xfrm>
            <a:off x="11264900" y="0"/>
            <a:ext cx="1739900" cy="2087563"/>
          </a:xfrm>
          <a:prstGeom prst="rect">
            <a:avLst/>
          </a:prstGeom>
          <a:noFill/>
          <a:ln w="9525" cap="flat">
            <a:noFill/>
            <a:miter lim="800000"/>
            <a:headEnd/>
            <a:tailEnd/>
          </a:ln>
        </p:spPr>
      </p:pic>
      <p:sp>
        <p:nvSpPr>
          <p:cNvPr id="4098" name="Line 2"/>
          <p:cNvSpPr>
            <a:spLocks noChangeShapeType="1"/>
          </p:cNvSpPr>
          <p:nvPr/>
        </p:nvSpPr>
        <p:spPr bwMode="auto">
          <a:xfrm>
            <a:off x="927100" y="1536700"/>
            <a:ext cx="10350500" cy="46038"/>
          </a:xfrm>
          <a:prstGeom prst="line">
            <a:avLst/>
          </a:prstGeom>
          <a:noFill/>
          <a:ln w="76200" cap="flat">
            <a:solidFill>
              <a:srgbClr val="A7E13F"/>
            </a:solidFill>
            <a:prstDash val="solid"/>
            <a:round/>
            <a:headEnd type="none" w="med" len="med"/>
            <a:tailEnd type="none" w="med" len="med"/>
          </a:ln>
        </p:spPr>
        <p:txBody>
          <a:bodyPr lIns="0" tIns="0" rIns="0" bIns="0"/>
          <a:lstStyle/>
          <a:p>
            <a:endParaRPr lang="de-DE"/>
          </a:p>
        </p:txBody>
      </p:sp>
      <p:sp>
        <p:nvSpPr>
          <p:cNvPr id="4099" name="Rectangle 3"/>
          <p:cNvSpPr>
            <a:spLocks noChangeArrowheads="1"/>
          </p:cNvSpPr>
          <p:nvPr>
            <p:ph type="title"/>
          </p:nvPr>
        </p:nvSpPr>
        <p:spPr>
          <a:xfrm>
            <a:off x="927100" y="0"/>
            <a:ext cx="12077700" cy="2008188"/>
          </a:xfrm>
          <a:ln/>
        </p:spPr>
        <p:txBody>
          <a:bodyPr rIns="166398"/>
          <a:lstStyle/>
          <a:p>
            <a:pPr marL="57150"/>
            <a:r>
              <a:rPr lang="en-US" sz="3800"/>
              <a:t>生命的忧虑（马太福音 6：25-34）</a:t>
            </a:r>
          </a:p>
        </p:txBody>
      </p:sp>
      <p:sp>
        <p:nvSpPr>
          <p:cNvPr id="4100" name="Rectangle 4"/>
          <p:cNvSpPr>
            <a:spLocks/>
          </p:cNvSpPr>
          <p:nvPr/>
        </p:nvSpPr>
        <p:spPr bwMode="auto">
          <a:xfrm>
            <a:off x="647700" y="2273300"/>
            <a:ext cx="11722100" cy="2209800"/>
          </a:xfrm>
          <a:prstGeom prst="rect">
            <a:avLst/>
          </a:prstGeom>
          <a:noFill/>
          <a:ln w="12700" cap="flat">
            <a:noFill/>
            <a:miter lim="800000"/>
            <a:headEnd type="none" w="med" len="med"/>
            <a:tailEnd type="none" w="med" len="med"/>
          </a:ln>
        </p:spPr>
        <p:txBody>
          <a:bodyPr lIns="0" tIns="0" rIns="57799" bIns="0"/>
          <a:lstStyle/>
          <a:p>
            <a:pPr marL="382588" indent="-342900">
              <a:spcBef>
                <a:spcPts val="1075"/>
              </a:spcBef>
              <a:buClr>
                <a:srgbClr val="000000"/>
              </a:buClr>
              <a:buSzPct val="100000"/>
              <a:buFont typeface="黑体" charset="-122"/>
              <a:buChar char="•"/>
            </a:pPr>
            <a:r>
              <a:rPr lang="en-US" sz="4400">
                <a:solidFill>
                  <a:schemeClr val="tx1"/>
                </a:solidFill>
                <a:latin typeface="黑体" charset="-122"/>
                <a:ea typeface="黑体" charset="-122"/>
                <a:sym typeface="黑体" charset="-122"/>
              </a:rPr>
              <a:t>“人无远虑，必有近忧”</a:t>
            </a:r>
          </a:p>
          <a:p>
            <a:pPr marL="382588" indent="-342900">
              <a:spcBef>
                <a:spcPts val="1075"/>
              </a:spcBef>
              <a:buClr>
                <a:srgbClr val="000000"/>
              </a:buClr>
              <a:buSzPct val="100000"/>
              <a:buFont typeface="黑体" charset="-122"/>
              <a:buChar char="•"/>
            </a:pPr>
            <a:r>
              <a:rPr lang="en-US" sz="4400">
                <a:solidFill>
                  <a:schemeClr val="tx1"/>
                </a:solidFill>
                <a:latin typeface="黑体" charset="-122"/>
                <a:ea typeface="黑体" charset="-122"/>
                <a:sym typeface="黑体" charset="-122"/>
              </a:rPr>
              <a:t>人“无意志而生，违意志而死”</a:t>
            </a:r>
          </a:p>
          <a:p>
            <a:pPr marL="382588" indent="-342900">
              <a:spcBef>
                <a:spcPts val="1075"/>
              </a:spcBef>
              <a:buClr>
                <a:srgbClr val="000000"/>
              </a:buClr>
              <a:buSzPct val="100000"/>
              <a:buFont typeface="黑体" charset="-122"/>
              <a:buChar char="•"/>
            </a:pPr>
            <a:r>
              <a:rPr lang="en-US" sz="4400">
                <a:solidFill>
                  <a:schemeClr val="tx1"/>
                </a:solidFill>
                <a:latin typeface="黑体" charset="-122"/>
                <a:ea typeface="黑体" charset="-122"/>
                <a:sym typeface="黑体" charset="-122"/>
              </a:rPr>
              <a:t>忧虑真的是人今生生命的现实本相吗?</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rrowheads="1"/>
          </p:cNvPicPr>
          <p:nvPr/>
        </p:nvPicPr>
        <p:blipFill>
          <a:blip r:embed="rId2" cstate="print"/>
          <a:srcRect/>
          <a:stretch>
            <a:fillRect/>
          </a:stretch>
        </p:blipFill>
        <p:spPr bwMode="auto">
          <a:xfrm>
            <a:off x="11264900" y="0"/>
            <a:ext cx="1739900" cy="2087563"/>
          </a:xfrm>
          <a:prstGeom prst="rect">
            <a:avLst/>
          </a:prstGeom>
          <a:noFill/>
          <a:ln w="9525" cap="flat">
            <a:noFill/>
            <a:miter lim="800000"/>
            <a:headEnd/>
            <a:tailEnd/>
          </a:ln>
        </p:spPr>
      </p:pic>
      <p:sp>
        <p:nvSpPr>
          <p:cNvPr id="5122" name="Line 2"/>
          <p:cNvSpPr>
            <a:spLocks noChangeShapeType="1"/>
          </p:cNvSpPr>
          <p:nvPr/>
        </p:nvSpPr>
        <p:spPr bwMode="auto">
          <a:xfrm>
            <a:off x="927100" y="1536700"/>
            <a:ext cx="10350500" cy="46038"/>
          </a:xfrm>
          <a:prstGeom prst="line">
            <a:avLst/>
          </a:prstGeom>
          <a:noFill/>
          <a:ln w="76200" cap="flat">
            <a:solidFill>
              <a:srgbClr val="A7E13F"/>
            </a:solidFill>
            <a:prstDash val="solid"/>
            <a:round/>
            <a:headEnd type="none" w="med" len="med"/>
            <a:tailEnd type="none" w="med" len="med"/>
          </a:ln>
        </p:spPr>
        <p:txBody>
          <a:bodyPr lIns="0" tIns="0" rIns="0" bIns="0"/>
          <a:lstStyle/>
          <a:p>
            <a:endParaRPr lang="de-DE"/>
          </a:p>
        </p:txBody>
      </p:sp>
      <p:sp>
        <p:nvSpPr>
          <p:cNvPr id="5123" name="Rectangle 3"/>
          <p:cNvSpPr>
            <a:spLocks noChangeArrowheads="1"/>
          </p:cNvSpPr>
          <p:nvPr>
            <p:ph type="title"/>
          </p:nvPr>
        </p:nvSpPr>
        <p:spPr>
          <a:xfrm>
            <a:off x="927100" y="0"/>
            <a:ext cx="12077700" cy="2008188"/>
          </a:xfrm>
          <a:ln/>
        </p:spPr>
        <p:txBody>
          <a:bodyPr rIns="166398"/>
          <a:lstStyle/>
          <a:p>
            <a:pPr marL="57150"/>
            <a:r>
              <a:rPr lang="en-US" sz="3800"/>
              <a:t>人为什么会忧虑</a:t>
            </a:r>
          </a:p>
        </p:txBody>
      </p:sp>
      <p:sp>
        <p:nvSpPr>
          <p:cNvPr id="5124" name="Rectangle 4"/>
          <p:cNvSpPr>
            <a:spLocks/>
          </p:cNvSpPr>
          <p:nvPr/>
        </p:nvSpPr>
        <p:spPr bwMode="auto">
          <a:xfrm>
            <a:off x="647700" y="2273300"/>
            <a:ext cx="11722100" cy="4114800"/>
          </a:xfrm>
          <a:prstGeom prst="rect">
            <a:avLst/>
          </a:prstGeom>
          <a:noFill/>
          <a:ln w="12700" cap="flat">
            <a:noFill/>
            <a:miter lim="800000"/>
            <a:headEnd type="none" w="med" len="med"/>
            <a:tailEnd type="none" w="med" len="med"/>
          </a:ln>
        </p:spPr>
        <p:txBody>
          <a:bodyPr lIns="0" tIns="0" rIns="57799" bIns="0"/>
          <a:lstStyle/>
          <a:p>
            <a:pPr marL="382588" indent="-342900">
              <a:spcBef>
                <a:spcPts val="1075"/>
              </a:spcBef>
              <a:buClr>
                <a:srgbClr val="000000"/>
              </a:buClr>
              <a:buSzPct val="100000"/>
              <a:buFont typeface="黑体" charset="-122"/>
              <a:buChar char="•"/>
            </a:pPr>
            <a:r>
              <a:rPr lang="en-US" sz="4400">
                <a:solidFill>
                  <a:schemeClr val="tx1"/>
                </a:solidFill>
                <a:latin typeface="黑体" charset="-122"/>
                <a:ea typeface="黑体" charset="-122"/>
                <a:sym typeface="黑体" charset="-122"/>
              </a:rPr>
              <a:t>人因罪与神隔绝，精神上成为漂泊的孤儿。（参创 3: 16-21）</a:t>
            </a:r>
          </a:p>
          <a:p>
            <a:pPr marL="382588" indent="-342900">
              <a:spcBef>
                <a:spcPts val="1075"/>
              </a:spcBef>
              <a:buClr>
                <a:srgbClr val="000000"/>
              </a:buClr>
              <a:buSzPct val="100000"/>
              <a:buFont typeface="黑体" charset="-122"/>
              <a:buChar char="•"/>
            </a:pPr>
            <a:r>
              <a:rPr lang="en-US" sz="4400">
                <a:solidFill>
                  <a:schemeClr val="tx1"/>
                </a:solidFill>
                <a:latin typeface="黑体" charset="-122"/>
                <a:ea typeface="黑体" charset="-122"/>
                <a:sym typeface="黑体" charset="-122"/>
              </a:rPr>
              <a:t>灵性里的空洞转向对世界及物质的追求和依靠，内心只有自己和物质可以依靠。</a:t>
            </a:r>
          </a:p>
          <a:p>
            <a:pPr marL="382588" indent="-342900">
              <a:spcBef>
                <a:spcPts val="1075"/>
              </a:spcBef>
              <a:buClr>
                <a:srgbClr val="000000"/>
              </a:buClr>
              <a:buSzPct val="100000"/>
              <a:buFont typeface="黑体" charset="-122"/>
              <a:buChar char="•"/>
            </a:pPr>
            <a:r>
              <a:rPr lang="en-US" sz="4400">
                <a:solidFill>
                  <a:schemeClr val="tx1"/>
                </a:solidFill>
                <a:latin typeface="黑体" charset="-122"/>
                <a:ea typeface="黑体" charset="-122"/>
                <a:sym typeface="黑体" charset="-122"/>
              </a:rPr>
              <a:t>看到生命的主权不在自己手中，又无可信赖之处安置自我。看不到生命存在的意义和归宿</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799488" presetClass="entr" presetSubtype="44774784" fill="hold" grpId="0" nodeType="clickEffect">
                                  <p:stCondLst>
                                    <p:cond delay="0"/>
                                  </p:stCondLst>
                                  <p:childTnLst>
                                    <p:set>
                                      <p:cBhvr>
                                        <p:cTn id="6" dur="1" fill="hold">
                                          <p:stCondLst>
                                            <p:cond delay="499"/>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4799488" presetClass="entr" presetSubtype="44774784" fill="hold" grpId="0" nodeType="clickEffect">
                                  <p:stCondLst>
                                    <p:cond delay="0"/>
                                  </p:stCondLst>
                                  <p:childTnLst>
                                    <p:set>
                                      <p:cBhvr>
                                        <p:cTn id="10" dur="1" fill="hold">
                                          <p:stCondLst>
                                            <p:cond delay="499"/>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4799488" presetClass="entr" presetSubtype="44774784" fill="hold" grpId="0" nodeType="clickEffect">
                                  <p:stCondLst>
                                    <p:cond delay="0"/>
                                  </p:stCondLst>
                                  <p:childTnLst>
                                    <p:set>
                                      <p:cBhvr>
                                        <p:cTn id="14" dur="1" fill="hold">
                                          <p:stCondLst>
                                            <p:cond delay="499"/>
                                          </p:stCondLst>
                                        </p:cTn>
                                        <p:tgtEl>
                                          <p:spTgt spid="51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1"/>
          <p:cNvPicPr>
            <a:picLocks noChangeArrowheads="1"/>
          </p:cNvPicPr>
          <p:nvPr/>
        </p:nvPicPr>
        <p:blipFill>
          <a:blip r:embed="rId2" cstate="print"/>
          <a:srcRect/>
          <a:stretch>
            <a:fillRect/>
          </a:stretch>
        </p:blipFill>
        <p:spPr bwMode="auto">
          <a:xfrm>
            <a:off x="11264900" y="0"/>
            <a:ext cx="1739900" cy="2087563"/>
          </a:xfrm>
          <a:prstGeom prst="rect">
            <a:avLst/>
          </a:prstGeom>
          <a:noFill/>
          <a:ln w="9525" cap="flat">
            <a:noFill/>
            <a:miter lim="800000"/>
            <a:headEnd/>
            <a:tailEnd/>
          </a:ln>
        </p:spPr>
      </p:pic>
      <p:sp>
        <p:nvSpPr>
          <p:cNvPr id="6146" name="Line 2"/>
          <p:cNvSpPr>
            <a:spLocks noChangeShapeType="1"/>
          </p:cNvSpPr>
          <p:nvPr/>
        </p:nvSpPr>
        <p:spPr bwMode="auto">
          <a:xfrm>
            <a:off x="927100" y="1536700"/>
            <a:ext cx="10350500" cy="46038"/>
          </a:xfrm>
          <a:prstGeom prst="line">
            <a:avLst/>
          </a:prstGeom>
          <a:noFill/>
          <a:ln w="76200" cap="flat">
            <a:solidFill>
              <a:srgbClr val="A7E13F"/>
            </a:solidFill>
            <a:prstDash val="solid"/>
            <a:round/>
            <a:headEnd type="none" w="med" len="med"/>
            <a:tailEnd type="none" w="med" len="med"/>
          </a:ln>
        </p:spPr>
        <p:txBody>
          <a:bodyPr lIns="0" tIns="0" rIns="0" bIns="0"/>
          <a:lstStyle/>
          <a:p>
            <a:endParaRPr lang="de-DE"/>
          </a:p>
        </p:txBody>
      </p:sp>
      <p:sp>
        <p:nvSpPr>
          <p:cNvPr id="6147" name="Rectangle 3"/>
          <p:cNvSpPr>
            <a:spLocks noChangeArrowheads="1"/>
          </p:cNvSpPr>
          <p:nvPr>
            <p:ph type="title"/>
          </p:nvPr>
        </p:nvSpPr>
        <p:spPr>
          <a:xfrm>
            <a:off x="927100" y="0"/>
            <a:ext cx="12077700" cy="2008188"/>
          </a:xfrm>
          <a:ln/>
        </p:spPr>
        <p:txBody>
          <a:bodyPr rIns="166398"/>
          <a:lstStyle/>
          <a:p>
            <a:pPr marL="57150"/>
            <a:r>
              <a:rPr lang="en-US" sz="3800"/>
              <a:t>耶稣 对人生命的启示（马太福音 6：25-34）</a:t>
            </a:r>
          </a:p>
        </p:txBody>
      </p:sp>
      <p:sp>
        <p:nvSpPr>
          <p:cNvPr id="6148" name="Rectangle 4"/>
          <p:cNvSpPr>
            <a:spLocks/>
          </p:cNvSpPr>
          <p:nvPr/>
        </p:nvSpPr>
        <p:spPr bwMode="auto">
          <a:xfrm>
            <a:off x="647700" y="2273300"/>
            <a:ext cx="11722100" cy="5118100"/>
          </a:xfrm>
          <a:prstGeom prst="rect">
            <a:avLst/>
          </a:prstGeom>
          <a:noFill/>
          <a:ln w="12700" cap="flat">
            <a:noFill/>
            <a:miter lim="800000"/>
            <a:headEnd type="none" w="med" len="med"/>
            <a:tailEnd type="none" w="med" len="med"/>
          </a:ln>
        </p:spPr>
        <p:txBody>
          <a:bodyPr lIns="0" tIns="0" rIns="57799" bIns="0"/>
          <a:lstStyle/>
          <a:p>
            <a:pPr marL="57150">
              <a:spcBef>
                <a:spcPts val="1700"/>
              </a:spcBef>
            </a:pPr>
            <a:r>
              <a:rPr lang="en-US" sz="4400">
                <a:solidFill>
                  <a:schemeClr val="tx1"/>
                </a:solidFill>
                <a:latin typeface="黑体" charset="-122"/>
                <a:ea typeface="黑体" charset="-122"/>
                <a:sym typeface="黑体" charset="-122"/>
              </a:rPr>
              <a:t>耶稣的身份--上帝的儿子（约7:28-29; 8:23)</a:t>
            </a:r>
          </a:p>
          <a:p>
            <a:pPr marL="57150">
              <a:spcBef>
                <a:spcPts val="1700"/>
              </a:spcBef>
              <a:buFontTx/>
              <a:buAutoNum type="arabicPeriod"/>
            </a:pPr>
            <a:r>
              <a:rPr lang="en-US" sz="4400">
                <a:solidFill>
                  <a:schemeClr val="tx1"/>
                </a:solidFill>
                <a:latin typeface="黑体" charset="-122"/>
                <a:ea typeface="黑体" charset="-122"/>
                <a:sym typeface="黑体" charset="-122"/>
              </a:rPr>
              <a:t>生命的尊贵、意义与存在的价值不限定在物质与生物学的层面，有更高,更超越的内涵</a:t>
            </a:r>
          </a:p>
          <a:p>
            <a:pPr marL="57150">
              <a:spcBef>
                <a:spcPts val="1700"/>
              </a:spcBef>
              <a:buFontTx/>
              <a:buAutoNum type="arabicPeriod"/>
            </a:pPr>
            <a:r>
              <a:rPr lang="en-US" sz="4400">
                <a:solidFill>
                  <a:schemeClr val="tx1"/>
                </a:solidFill>
                <a:latin typeface="黑体" charset="-122"/>
                <a:ea typeface="黑体" charset="-122"/>
                <a:sym typeface="黑体" charset="-122"/>
              </a:rPr>
              <a:t>飞鸟与百合花引喻上帝对所有生命的全然供应与看顾</a:t>
            </a:r>
          </a:p>
          <a:p>
            <a:pPr marL="57150">
              <a:spcBef>
                <a:spcPts val="1700"/>
              </a:spcBef>
              <a:buFontTx/>
              <a:buAutoNum type="arabicPeriod"/>
            </a:pPr>
            <a:r>
              <a:rPr lang="en-US" sz="4400">
                <a:solidFill>
                  <a:schemeClr val="tx1"/>
                </a:solidFill>
                <a:latin typeface="黑体" charset="-122"/>
                <a:ea typeface="黑体" charset="-122"/>
                <a:sym typeface="黑体" charset="-122"/>
              </a:rPr>
              <a:t>上帝与人的关系应该回归到父亲与儿女的关系，上帝的供应与看顾是人生命的终极依托</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799872" presetClass="entr" presetSubtype="44774656" fill="hold" grpId="0" nodeType="clickEffect">
                                  <p:stCondLst>
                                    <p:cond delay="0"/>
                                  </p:stCondLst>
                                  <p:childTnLst>
                                    <p:set>
                                      <p:cBhvr>
                                        <p:cTn id="6" dur="1" fill="hold">
                                          <p:stCondLst>
                                            <p:cond delay="499"/>
                                          </p:stCondLst>
                                        </p:cTn>
                                        <p:tgtEl>
                                          <p:spTgt spid="61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4799872" presetClass="entr" presetSubtype="44774656" fill="hold" grpId="0" nodeType="clickEffect">
                                  <p:stCondLst>
                                    <p:cond delay="0"/>
                                  </p:stCondLst>
                                  <p:childTnLst>
                                    <p:set>
                                      <p:cBhvr>
                                        <p:cTn id="10" dur="1" fill="hold">
                                          <p:stCondLst>
                                            <p:cond delay="499"/>
                                          </p:stCondLst>
                                        </p:cTn>
                                        <p:tgtEl>
                                          <p:spTgt spid="614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4799872" presetClass="entr" presetSubtype="44774656" fill="hold" grpId="0" nodeType="clickEffect">
                                  <p:stCondLst>
                                    <p:cond delay="0"/>
                                  </p:stCondLst>
                                  <p:childTnLst>
                                    <p:set>
                                      <p:cBhvr>
                                        <p:cTn id="14" dur="1" fill="hold">
                                          <p:stCondLst>
                                            <p:cond delay="499"/>
                                          </p:stCondLst>
                                        </p:cTn>
                                        <p:tgtEl>
                                          <p:spTgt spid="614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4799872" presetClass="entr" presetSubtype="44774656" fill="hold" grpId="0" nodeType="clickEffect">
                                  <p:stCondLst>
                                    <p:cond delay="0"/>
                                  </p:stCondLst>
                                  <p:childTnLst>
                                    <p:set>
                                      <p:cBhvr>
                                        <p:cTn id="18" dur="1" fill="hold">
                                          <p:stCondLst>
                                            <p:cond delay="499"/>
                                          </p:stCondLst>
                                        </p:cTn>
                                        <p:tgtEl>
                                          <p:spTgt spid="614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p:cNvPicPr>
            <a:picLocks noChangeArrowheads="1"/>
          </p:cNvPicPr>
          <p:nvPr/>
        </p:nvPicPr>
        <p:blipFill>
          <a:blip r:embed="rId2" cstate="print"/>
          <a:srcRect/>
          <a:stretch>
            <a:fillRect/>
          </a:stretch>
        </p:blipFill>
        <p:spPr bwMode="auto">
          <a:xfrm>
            <a:off x="11264900" y="0"/>
            <a:ext cx="1739900" cy="2087563"/>
          </a:xfrm>
          <a:prstGeom prst="rect">
            <a:avLst/>
          </a:prstGeom>
          <a:noFill/>
          <a:ln w="9525" cap="flat">
            <a:noFill/>
            <a:miter lim="800000"/>
            <a:headEnd/>
            <a:tailEnd/>
          </a:ln>
        </p:spPr>
      </p:pic>
      <p:sp>
        <p:nvSpPr>
          <p:cNvPr id="7170" name="Line 2"/>
          <p:cNvSpPr>
            <a:spLocks noChangeShapeType="1"/>
          </p:cNvSpPr>
          <p:nvPr/>
        </p:nvSpPr>
        <p:spPr bwMode="auto">
          <a:xfrm>
            <a:off x="927100" y="1536700"/>
            <a:ext cx="10350500" cy="46038"/>
          </a:xfrm>
          <a:prstGeom prst="line">
            <a:avLst/>
          </a:prstGeom>
          <a:noFill/>
          <a:ln w="76200" cap="flat">
            <a:solidFill>
              <a:srgbClr val="A7E13F"/>
            </a:solidFill>
            <a:prstDash val="solid"/>
            <a:round/>
            <a:headEnd type="none" w="med" len="med"/>
            <a:tailEnd type="none" w="med" len="med"/>
          </a:ln>
        </p:spPr>
        <p:txBody>
          <a:bodyPr lIns="0" tIns="0" rIns="0" bIns="0"/>
          <a:lstStyle/>
          <a:p>
            <a:endParaRPr lang="de-DE"/>
          </a:p>
        </p:txBody>
      </p:sp>
      <p:sp>
        <p:nvSpPr>
          <p:cNvPr id="7171" name="Rectangle 3"/>
          <p:cNvSpPr>
            <a:spLocks noChangeArrowheads="1"/>
          </p:cNvSpPr>
          <p:nvPr>
            <p:ph type="title"/>
          </p:nvPr>
        </p:nvSpPr>
        <p:spPr>
          <a:xfrm>
            <a:off x="927100" y="0"/>
            <a:ext cx="12077700" cy="2008188"/>
          </a:xfrm>
          <a:ln/>
        </p:spPr>
        <p:txBody>
          <a:bodyPr rIns="166398"/>
          <a:lstStyle/>
          <a:p>
            <a:pPr marL="57150"/>
            <a:r>
              <a:rPr lang="en-US" sz="3800"/>
              <a:t>耶稣 对人生命的启示（马太福音 6：25-34）</a:t>
            </a:r>
          </a:p>
        </p:txBody>
      </p:sp>
      <p:sp>
        <p:nvSpPr>
          <p:cNvPr id="7172" name="Rectangle 4"/>
          <p:cNvSpPr>
            <a:spLocks/>
          </p:cNvSpPr>
          <p:nvPr/>
        </p:nvSpPr>
        <p:spPr bwMode="auto">
          <a:xfrm>
            <a:off x="647700" y="2273300"/>
            <a:ext cx="11722100" cy="4902200"/>
          </a:xfrm>
          <a:prstGeom prst="rect">
            <a:avLst/>
          </a:prstGeom>
          <a:noFill/>
          <a:ln w="12700" cap="flat">
            <a:noFill/>
            <a:miter lim="800000"/>
            <a:headEnd type="none" w="med" len="med"/>
            <a:tailEnd type="none" w="med" len="med"/>
          </a:ln>
        </p:spPr>
        <p:txBody>
          <a:bodyPr lIns="0" tIns="0" rIns="57799" bIns="0"/>
          <a:lstStyle/>
          <a:p>
            <a:pPr marL="554038" indent="-514350">
              <a:spcBef>
                <a:spcPts val="1700"/>
              </a:spcBef>
              <a:buFontTx/>
              <a:buAutoNum type="arabicPeriod" startAt="4"/>
            </a:pPr>
            <a:r>
              <a:rPr lang="en-US" sz="4400">
                <a:solidFill>
                  <a:schemeClr val="tx1"/>
                </a:solidFill>
                <a:latin typeface="黑体" charset="-122"/>
                <a:ea typeface="黑体" charset="-122"/>
                <a:sym typeface="黑体" charset="-122"/>
              </a:rPr>
              <a:t>不用自己的眼光和筹谋去忧虑未来，学习交托和信靠上帝，祂必看顾和供应</a:t>
            </a:r>
          </a:p>
          <a:p>
            <a:pPr marL="554038" indent="-514350">
              <a:spcBef>
                <a:spcPts val="1700"/>
              </a:spcBef>
              <a:buFontTx/>
              <a:buAutoNum type="arabicPeriod" startAt="4"/>
            </a:pPr>
            <a:r>
              <a:rPr lang="en-US" sz="4400">
                <a:solidFill>
                  <a:schemeClr val="tx1"/>
                </a:solidFill>
                <a:latin typeface="黑体" charset="-122"/>
                <a:ea typeface="黑体" charset="-122"/>
                <a:sym typeface="黑体" charset="-122"/>
              </a:rPr>
              <a:t>生命的意义和价值在于超越物质与世界的界面而指向不朽与永恒----寻求神的国和神的义</a:t>
            </a:r>
          </a:p>
          <a:p>
            <a:pPr marL="554038" indent="-514350">
              <a:spcBef>
                <a:spcPts val="1700"/>
              </a:spcBef>
              <a:buFontTx/>
              <a:buAutoNum type="arabicPeriod" startAt="4"/>
            </a:pPr>
            <a:r>
              <a:rPr lang="en-US" sz="4400">
                <a:solidFill>
                  <a:schemeClr val="tx1"/>
                </a:solidFill>
                <a:latin typeface="黑体" charset="-122"/>
                <a:ea typeface="黑体" charset="-122"/>
                <a:sym typeface="黑体" charset="-122"/>
              </a:rPr>
              <a:t>上帝的儿女与不认识神的外邦人在人生价值观和生命信靠上的本质区别</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800640" presetClass="entr" presetSubtype="44774528" fill="hold" grpId="0" nodeType="clickEffect">
                                  <p:stCondLst>
                                    <p:cond delay="0"/>
                                  </p:stCondLst>
                                  <p:childTnLst>
                                    <p:set>
                                      <p:cBhvr>
                                        <p:cTn id="6" dur="1" fill="hold">
                                          <p:stCondLst>
                                            <p:cond delay="499"/>
                                          </p:stCondLst>
                                        </p:cTn>
                                        <p:tgtEl>
                                          <p:spTgt spid="71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4800640" presetClass="entr" presetSubtype="44774528" fill="hold" grpId="0" nodeType="clickEffect">
                                  <p:stCondLst>
                                    <p:cond delay="0"/>
                                  </p:stCondLst>
                                  <p:childTnLst>
                                    <p:set>
                                      <p:cBhvr>
                                        <p:cTn id="10" dur="1" fill="hold">
                                          <p:stCondLst>
                                            <p:cond delay="499"/>
                                          </p:stCondLst>
                                        </p:cTn>
                                        <p:tgtEl>
                                          <p:spTgt spid="71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4800640" presetClass="entr" presetSubtype="44774528" fill="hold" grpId="0" nodeType="clickEffect">
                                  <p:stCondLst>
                                    <p:cond delay="0"/>
                                  </p:stCondLst>
                                  <p:childTnLst>
                                    <p:set>
                                      <p:cBhvr>
                                        <p:cTn id="14" dur="1" fill="hold">
                                          <p:stCondLst>
                                            <p:cond delay="499"/>
                                          </p:stCondLst>
                                        </p:cTn>
                                        <p:tgtEl>
                                          <p:spTgt spid="717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rrowheads="1"/>
          </p:cNvPicPr>
          <p:nvPr/>
        </p:nvPicPr>
        <p:blipFill>
          <a:blip r:embed="rId2" cstate="print"/>
          <a:srcRect/>
          <a:stretch>
            <a:fillRect/>
          </a:stretch>
        </p:blipFill>
        <p:spPr bwMode="auto">
          <a:xfrm>
            <a:off x="11264900" y="0"/>
            <a:ext cx="1739900" cy="2087563"/>
          </a:xfrm>
          <a:prstGeom prst="rect">
            <a:avLst/>
          </a:prstGeom>
          <a:noFill/>
          <a:ln w="9525" cap="flat">
            <a:noFill/>
            <a:miter lim="800000"/>
            <a:headEnd/>
            <a:tailEnd/>
          </a:ln>
        </p:spPr>
      </p:pic>
      <p:sp>
        <p:nvSpPr>
          <p:cNvPr id="8194" name="Line 2"/>
          <p:cNvSpPr>
            <a:spLocks noChangeShapeType="1"/>
          </p:cNvSpPr>
          <p:nvPr/>
        </p:nvSpPr>
        <p:spPr bwMode="auto">
          <a:xfrm>
            <a:off x="927100" y="1536700"/>
            <a:ext cx="10350500" cy="46038"/>
          </a:xfrm>
          <a:prstGeom prst="line">
            <a:avLst/>
          </a:prstGeom>
          <a:noFill/>
          <a:ln w="76200" cap="flat">
            <a:solidFill>
              <a:srgbClr val="A7E13F"/>
            </a:solidFill>
            <a:prstDash val="solid"/>
            <a:round/>
            <a:headEnd type="none" w="med" len="med"/>
            <a:tailEnd type="none" w="med" len="med"/>
          </a:ln>
        </p:spPr>
        <p:txBody>
          <a:bodyPr lIns="0" tIns="0" rIns="0" bIns="0"/>
          <a:lstStyle/>
          <a:p>
            <a:endParaRPr lang="de-DE"/>
          </a:p>
        </p:txBody>
      </p:sp>
      <p:sp>
        <p:nvSpPr>
          <p:cNvPr id="8195" name="Rectangle 3"/>
          <p:cNvSpPr>
            <a:spLocks noChangeArrowheads="1"/>
          </p:cNvSpPr>
          <p:nvPr>
            <p:ph type="title"/>
          </p:nvPr>
        </p:nvSpPr>
        <p:spPr>
          <a:xfrm>
            <a:off x="927100" y="0"/>
            <a:ext cx="12077700" cy="2008188"/>
          </a:xfrm>
          <a:ln/>
        </p:spPr>
        <p:txBody>
          <a:bodyPr rIns="166398"/>
          <a:lstStyle/>
          <a:p>
            <a:pPr marL="57150"/>
            <a:r>
              <a:rPr lang="en-US" sz="3800"/>
              <a:t>生命的忧虑（马太福音 6：25-34）</a:t>
            </a:r>
          </a:p>
        </p:txBody>
      </p:sp>
      <p:sp>
        <p:nvSpPr>
          <p:cNvPr id="8196" name="Rectangle 4"/>
          <p:cNvSpPr>
            <a:spLocks/>
          </p:cNvSpPr>
          <p:nvPr/>
        </p:nvSpPr>
        <p:spPr bwMode="auto">
          <a:xfrm>
            <a:off x="647700" y="2273300"/>
            <a:ext cx="11722100" cy="4051300"/>
          </a:xfrm>
          <a:prstGeom prst="rect">
            <a:avLst/>
          </a:prstGeom>
          <a:noFill/>
          <a:ln w="12700" cap="flat">
            <a:noFill/>
            <a:miter lim="800000"/>
            <a:headEnd type="none" w="med" len="med"/>
            <a:tailEnd type="none" w="med" len="med"/>
          </a:ln>
        </p:spPr>
        <p:txBody>
          <a:bodyPr lIns="0" tIns="0" rIns="57799" bIns="0"/>
          <a:lstStyle/>
          <a:p>
            <a:pPr marL="57150">
              <a:spcBef>
                <a:spcPts val="1700"/>
              </a:spcBef>
            </a:pPr>
            <a:r>
              <a:rPr lang="en-US" sz="4400">
                <a:solidFill>
                  <a:schemeClr val="tx1"/>
                </a:solidFill>
                <a:latin typeface="黑体" charset="-122"/>
                <a:ea typeface="黑体" charset="-122"/>
                <a:sym typeface="黑体" charset="-122"/>
              </a:rPr>
              <a:t>总结</a:t>
            </a:r>
          </a:p>
          <a:p>
            <a:pPr marL="57150">
              <a:spcBef>
                <a:spcPts val="1700"/>
              </a:spcBef>
              <a:buClr>
                <a:srgbClr val="000000"/>
              </a:buClr>
              <a:buSzPct val="100000"/>
              <a:buFont typeface="黑体" charset="-122"/>
              <a:buChar char="•"/>
            </a:pPr>
            <a:r>
              <a:rPr lang="en-US" sz="4400">
                <a:solidFill>
                  <a:schemeClr val="tx1"/>
                </a:solidFill>
                <a:latin typeface="黑体" charset="-122"/>
                <a:ea typeface="黑体" charset="-122"/>
                <a:sym typeface="黑体" charset="-122"/>
              </a:rPr>
              <a:t>耶稣以上帝的眼光看到人活在自我里面有限而可怜的本相。祂向人启示生命更高更本质的意义在于看到并回归到与上帝的关系中。信靠祂的看顾与供应，并在灵性的层面追求祂永恒的国度</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801024" presetClass="entr" presetSubtype="44775680" fill="hold" grpId="0" nodeType="clickEffect">
                                  <p:stCondLst>
                                    <p:cond delay="0"/>
                                  </p:stCondLst>
                                  <p:childTnLst>
                                    <p:set>
                                      <p:cBhvr>
                                        <p:cTn id="6" dur="1" fill="hold">
                                          <p:stCondLst>
                                            <p:cond delay="499"/>
                                          </p:stCondLst>
                                        </p:cTn>
                                        <p:tgtEl>
                                          <p:spTgt spid="81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4801024" presetClass="entr" presetSubtype="44775680" fill="hold" grpId="0" nodeType="clickEffect">
                                  <p:stCondLst>
                                    <p:cond delay="0"/>
                                  </p:stCondLst>
                                  <p:childTnLst>
                                    <p:set>
                                      <p:cBhvr>
                                        <p:cTn id="10" dur="1" fill="hold">
                                          <p:stCondLst>
                                            <p:cond delay="499"/>
                                          </p:stCondLst>
                                        </p:cTn>
                                        <p:tgtEl>
                                          <p:spTgt spid="819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autoUpdateAnimBg="0"/>
    </p:bldLst>
  </p:timing>
</p:sld>
</file>

<file path=ppt/theme/theme1.xml><?xml version="1.0" encoding="utf-8"?>
<a:theme xmlns:a="http://schemas.openxmlformats.org/drawingml/2006/main" name="Benutzerdefiniertes Design">
  <a:themeElements>
    <a:clrScheme name="">
      <a:dk1>
        <a:srgbClr val="000000"/>
      </a:dk1>
      <a:lt1>
        <a:srgbClr val="FFFFFF"/>
      </a:lt1>
      <a:dk2>
        <a:srgbClr val="000000"/>
      </a:dk2>
      <a:lt2>
        <a:srgbClr val="808080"/>
      </a:lt2>
      <a:accent1>
        <a:srgbClr val="5B9BD5"/>
      </a:accent1>
      <a:accent2>
        <a:srgbClr val="333399"/>
      </a:accent2>
      <a:accent3>
        <a:srgbClr val="FFFFFF"/>
      </a:accent3>
      <a:accent4>
        <a:srgbClr val="000000"/>
      </a:accent4>
      <a:accent5>
        <a:srgbClr val="B5CBE7"/>
      </a:accent5>
      <a:accent6>
        <a:srgbClr val="2D2D8A"/>
      </a:accent6>
      <a:hlink>
        <a:srgbClr val="009999"/>
      </a:hlink>
      <a:folHlink>
        <a:srgbClr val="99CC00"/>
      </a:folHlink>
    </a:clrScheme>
    <a:fontScheme name="Benutzerdefiniertes Design">
      <a:majorFont>
        <a:latin typeface="黑体"/>
        <a:ea typeface="黑体"/>
        <a:cs typeface=""/>
      </a:majorFont>
      <a:minorFont>
        <a:latin typeface="黑体"/>
        <a:ea typeface="黑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9BD5"/>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rgbClr val="000000"/>
            </a:solidFill>
            <a:effectLst/>
            <a:latin typeface="Arial" charset="0"/>
            <a:ea typeface="Heiti SC Light" charset="0"/>
            <a:cs typeface="Heiti SC Light" charset="0"/>
            <a:sym typeface="Arial" charset="0"/>
          </a:defRPr>
        </a:defPPr>
      </a:lstStyle>
    </a:spDef>
    <a:lnDef>
      <a:spPr bwMode="auto">
        <a:xfrm>
          <a:off x="0" y="0"/>
          <a:ext cx="1" cy="1"/>
        </a:xfrm>
        <a:custGeom>
          <a:avLst/>
          <a:gdLst/>
          <a:ahLst/>
          <a:cxnLst/>
          <a:rect l="0" t="0" r="0" b="0"/>
          <a:pathLst/>
        </a:custGeom>
        <a:solidFill>
          <a:srgbClr val="5B9BD5"/>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rgbClr val="000000"/>
            </a:solidFill>
            <a:effectLst/>
            <a:latin typeface="Arial" charset="0"/>
            <a:ea typeface="Heiti SC Light" charset="0"/>
            <a:cs typeface="Heiti SC Light" charset="0"/>
            <a:sym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黑体"/>
        <a:ea typeface="黑体"/>
        <a:cs typeface=""/>
      </a:majorFont>
      <a:minorFont>
        <a:latin typeface="黑体"/>
        <a:ea typeface="黑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B9BD5"/>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rgbClr val="000000"/>
            </a:solidFill>
            <a:effectLst/>
            <a:latin typeface="Arial" charset="0"/>
            <a:ea typeface="Heiti SC Light" charset="0"/>
            <a:cs typeface="Heiti SC Light" charset="0"/>
            <a:sym typeface="Arial" charset="0"/>
          </a:defRPr>
        </a:defPPr>
      </a:lstStyle>
    </a:spDef>
    <a:lnDef>
      <a:spPr bwMode="auto">
        <a:xfrm>
          <a:off x="0" y="0"/>
          <a:ext cx="1" cy="1"/>
        </a:xfrm>
        <a:custGeom>
          <a:avLst/>
          <a:gdLst/>
          <a:ahLst/>
          <a:cxnLst/>
          <a:rect l="0" t="0" r="0" b="0"/>
          <a:pathLst/>
        </a:custGeom>
        <a:solidFill>
          <a:srgbClr val="5B9BD5"/>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200" b="0" i="0" u="none" strike="noStrike" cap="none" normalizeH="0" baseline="0" smtClean="0">
            <a:ln>
              <a:noFill/>
            </a:ln>
            <a:solidFill>
              <a:srgbClr val="000000"/>
            </a:solidFill>
            <a:effectLst/>
            <a:latin typeface="Arial" charset="0"/>
            <a:ea typeface="Heiti SC Light" charset="0"/>
            <a:cs typeface="Heiti SC Light" charset="0"/>
            <a:sym typeface="Arial"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Pages>0</Pages>
  <Words>93</Words>
  <Characters>0</Characters>
  <Application>Microsoft Office PowerPoint</Application>
  <PresentationFormat>Benutzerdefiniert</PresentationFormat>
  <Lines>0</Lines>
  <Paragraphs>23</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Heiti SC Light</vt:lpstr>
      <vt:lpstr>黑体</vt:lpstr>
      <vt:lpstr>Calibri</vt:lpstr>
      <vt:lpstr>Benutzerdefiniertes Design</vt:lpstr>
      <vt:lpstr>默认设计模板</vt:lpstr>
      <vt:lpstr>主日证道</vt:lpstr>
      <vt:lpstr>生命的忧虑（马太福音 6：25-34）</vt:lpstr>
      <vt:lpstr>人为什么会忧虑</vt:lpstr>
      <vt:lpstr>耶稣 对人生命的启示（马太福音 6：25-34）</vt:lpstr>
      <vt:lpstr>耶稣 对人生命的启示（马太福音 6：25-34）</vt:lpstr>
      <vt:lpstr>生命的忧虑（马太福音 6：25-34）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主日证道</dc:title>
  <dc:creator>Dongdong Hu</dc:creator>
  <cp:lastModifiedBy>Dongdong Hu</cp:lastModifiedBy>
  <cp:revision>1</cp:revision>
  <dcterms:modified xsi:type="dcterms:W3CDTF">2014-05-30T23:57:30Z</dcterms:modified>
</cp:coreProperties>
</file>