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0550-D17B-448D-820A-C3D496E007E6}" type="datetimeFigureOut">
              <a:rPr lang="de-DE" smtClean="0"/>
              <a:pPr/>
              <a:t>04.05.2014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53A36-89B1-4F8C-A888-CE8594CFDC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"/>
            <a:ext cx="13747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838200" y="1219200"/>
            <a:ext cx="6624638" cy="1588"/>
          </a:xfrm>
          <a:prstGeom prst="line">
            <a:avLst/>
          </a:prstGeom>
          <a:noFill/>
          <a:ln w="571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神是烈火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希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伯來書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14-29</a:t>
            </a: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"/>
            <a:ext cx="13747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838200" y="1219200"/>
            <a:ext cx="6624638" cy="1588"/>
          </a:xfrm>
          <a:prstGeom prst="line">
            <a:avLst/>
          </a:prstGeom>
          <a:noFill/>
          <a:ln w="571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CN" altLang="en-US" dirty="0"/>
              <a:t>引言</a:t>
            </a:r>
            <a:r>
              <a:rPr lang="zh-CN" altLang="en-US" dirty="0" smtClean="0"/>
              <a:t>：</a:t>
            </a:r>
            <a:endParaRPr lang="de-DE" altLang="zh-CN" dirty="0" smtClean="0"/>
          </a:p>
          <a:p>
            <a:pPr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en-US" dirty="0" smtClean="0"/>
              <a:t>1</a:t>
            </a:r>
            <a:r>
              <a:rPr lang="zh-CN" altLang="en-US" dirty="0"/>
              <a:t>）神是慈愛、包容、體諒、憐憫、施恩典的神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</a:t>
            </a:r>
            <a:r>
              <a:rPr lang="zh-CN" altLang="en-US" dirty="0"/>
              <a:t>）神不是愚笨、糊塗、縱容、包庇、溺愛、無原則的神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</a:t>
            </a:r>
            <a:r>
              <a:rPr lang="zh-CN" altLang="en-US" dirty="0"/>
              <a:t>）神是聖潔、嚴厲、恨惡罪惡、施行審判、有要求的神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4</a:t>
            </a:r>
            <a:r>
              <a:rPr lang="zh-CN" altLang="en-US" dirty="0"/>
              <a:t>）神陶造我們、我們不能陶造神</a:t>
            </a:r>
            <a:endParaRPr lang="de-DE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"/>
            <a:ext cx="13747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838200" y="1219200"/>
            <a:ext cx="6624638" cy="1588"/>
          </a:xfrm>
          <a:prstGeom prst="line">
            <a:avLst/>
          </a:prstGeom>
          <a:noFill/>
          <a:ln w="571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A</a:t>
            </a:r>
            <a:r>
              <a:rPr lang="en-US" dirty="0"/>
              <a:t>) </a:t>
            </a:r>
            <a:r>
              <a:rPr lang="zh-CN" altLang="en-US" dirty="0"/>
              <a:t>神所愛的，他必管教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B) </a:t>
            </a:r>
            <a:r>
              <a:rPr lang="zh-CN" altLang="en-US" dirty="0"/>
              <a:t>不好受的管教，結出平安與義的果子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C) </a:t>
            </a:r>
            <a:r>
              <a:rPr lang="zh-CN" altLang="en-US" dirty="0"/>
              <a:t>管教過程中，人際關係會產生不和睦（平安）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D) </a:t>
            </a:r>
            <a:r>
              <a:rPr lang="zh-CN" altLang="en-US" dirty="0"/>
              <a:t>人非聖潔，不能見主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E) </a:t>
            </a:r>
            <a:r>
              <a:rPr lang="zh-CN" altLang="en-US" dirty="0"/>
              <a:t>衆人當謹慎、免失主恩、生出（苦）根、影響衆人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F) </a:t>
            </a:r>
            <a:r>
              <a:rPr lang="zh-CN" altLang="en-US" dirty="0"/>
              <a:t>小心因淫亂私慾放棄了神的恩典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G) </a:t>
            </a:r>
            <a:r>
              <a:rPr lang="zh-CN" altLang="en-US" dirty="0"/>
              <a:t>西乃山與錫安山的選擇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H) </a:t>
            </a:r>
            <a:r>
              <a:rPr lang="zh-CN" altLang="en-US" dirty="0"/>
              <a:t>謹慎不要棄絕警戒、地上和天上的警戒</a:t>
            </a:r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"/>
            <a:ext cx="13747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838200" y="1219200"/>
            <a:ext cx="6624638" cy="1588"/>
          </a:xfrm>
          <a:prstGeom prst="line">
            <a:avLst/>
          </a:prstGeom>
          <a:noFill/>
          <a:ln w="57150">
            <a:solidFill>
              <a:srgbClr val="99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   神</a:t>
            </a:r>
            <a:r>
              <a:rPr lang="zh-CN" altLang="en-US" dirty="0"/>
              <a:t>是烈火、輕慢不得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827584" y="620688"/>
            <a:ext cx="1601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</a:rPr>
              <a:t>總結：</a:t>
            </a:r>
            <a:r>
              <a:rPr lang="en-US" sz="3200" dirty="0">
                <a:solidFill>
                  <a:prstClr val="black"/>
                </a:solidFill>
              </a:rPr>
              <a:t>  </a:t>
            </a:r>
            <a:endParaRPr lang="de-DE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xin</dc:creator>
  <cp:lastModifiedBy>Dongdong Hu</cp:lastModifiedBy>
  <cp:revision>2</cp:revision>
  <dcterms:created xsi:type="dcterms:W3CDTF">2014-04-29T09:59:44Z</dcterms:created>
  <dcterms:modified xsi:type="dcterms:W3CDTF">2014-05-03T23:57:17Z</dcterms:modified>
</cp:coreProperties>
</file>