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handoutMasterIdLst>
    <p:handoutMasterId r:id="rId10"/>
  </p:handoutMasterIdLst>
  <p:sldIdLst>
    <p:sldId id="863" r:id="rId4"/>
    <p:sldId id="864" r:id="rId5"/>
    <p:sldId id="984" r:id="rId6"/>
    <p:sldId id="985" r:id="rId7"/>
    <p:sldId id="986" r:id="rId8"/>
  </p:sldIdLst>
  <p:sldSz cx="9144000" cy="6858000" type="screen4x3"/>
  <p:notesSz cx="7104063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399" autoAdjust="0"/>
  </p:normalViewPr>
  <p:slideViewPr>
    <p:cSldViewPr>
      <p:cViewPr varScale="1">
        <p:scale>
          <a:sx n="116" d="100"/>
          <a:sy n="116" d="100"/>
        </p:scale>
        <p:origin x="-148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211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992" y="9721211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F5A8A9FB-1EF9-4F07-B93A-001998DB90F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3403"/>
          </a:xfrm>
          <a:prstGeom prst="rect">
            <a:avLst/>
          </a:prstGeom>
        </p:spPr>
        <p:txBody>
          <a:bodyPr vert="horz" lIns="95655" tIns="47828" rIns="95655" bIns="47828" rtlCol="0"/>
          <a:lstStyle>
            <a:lvl1pPr algn="l">
              <a:defRPr sz="13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3403"/>
          </a:xfrm>
          <a:prstGeom prst="rect">
            <a:avLst/>
          </a:prstGeom>
        </p:spPr>
        <p:txBody>
          <a:bodyPr vert="horz" lIns="95655" tIns="47828" rIns="95655" bIns="47828" rtlCol="0"/>
          <a:lstStyle>
            <a:lvl1pPr algn="r">
              <a:defRPr sz="1300"/>
            </a:lvl1pPr>
          </a:lstStyle>
          <a:p>
            <a:pPr>
              <a:defRPr/>
            </a:pPr>
            <a:fld id="{B6C3B518-9C06-4723-B0A4-3078F1C2B401}" type="datetimeFigureOut">
              <a:rPr lang="zh-CN" altLang="de-DE"/>
              <a:pPr>
                <a:defRPr/>
              </a:pPr>
              <a:t>2014/4/13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5" tIns="47828" rIns="95655" bIns="47828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4990"/>
            <a:ext cx="5683250" cy="4030297"/>
          </a:xfrm>
          <a:prstGeom prst="rect">
            <a:avLst/>
          </a:prstGeom>
        </p:spPr>
        <p:txBody>
          <a:bodyPr vert="horz" wrap="square" lIns="95655" tIns="47828" rIns="95655" bIns="47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211"/>
            <a:ext cx="3078427" cy="513402"/>
          </a:xfrm>
          <a:prstGeom prst="rect">
            <a:avLst/>
          </a:prstGeom>
        </p:spPr>
        <p:txBody>
          <a:bodyPr vert="horz" lIns="95655" tIns="47828" rIns="95655" bIns="4782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211"/>
            <a:ext cx="3078427" cy="513402"/>
          </a:xfrm>
          <a:prstGeom prst="rect">
            <a:avLst/>
          </a:prstGeom>
        </p:spPr>
        <p:txBody>
          <a:bodyPr vert="horz" wrap="square" lIns="95655" tIns="47828" rIns="95655" bIns="4782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6EE67BA-D393-410B-9C9C-788A690B1F8D}" type="slidenum">
              <a:rPr lang="zh-CN" altLang="en-US"/>
              <a:pPr/>
              <a:t>‹Nr.›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E392A-5878-4652-AFFB-4257C0931A30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C0FC8-8B33-461E-90E6-357DC04D893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DA89D4-32F3-483E-8C02-5351E619B2EC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9CFE2-DDBC-42A0-82A2-97BD2D7908A5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95323-3F8C-4084-BE73-350A03A3956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23DCE-4880-4D59-B3B9-DCE6AF17A201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D612C-6862-4E02-B44E-4351F1DE798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CBDE-FF3F-405A-9AC1-C3E8BDE90BE7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222A6-F4C0-47E4-9DA4-A36400C9D38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867B-EDCE-40E9-8B96-D27F266C9C7D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553FE-DF75-4937-8BDA-9BF87639DBD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7640E-30D5-4F2E-9AE2-F19E3533EFC3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7FD10-A16C-47EF-9932-559E59FDAAA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25D3F-6687-4F78-9729-C3C4084CF5F0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E3DAF-A775-47F5-B809-3788015F666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8ADFC-E935-4703-AF9C-76C6C19BF1B2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5DFEF-0054-4F1C-B87B-602438A3BE6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A4C0-72B9-4AB6-B4F7-0AE9E3A25A49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CA0EE-D54D-4DDD-8B3A-B6A83D796DD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8F251-7936-4021-B345-05829AF870E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437DA-BF01-417D-BF32-4FB93FDCC5A8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0BCF9-13A5-44E2-80F8-91FAB5E8F6F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E7AEC-7E6C-4464-B662-775F287C58B1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21AB3-DB74-48E0-9B0E-71BA37879D5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54DD9-82BE-45E6-AC34-DD536A645FE3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21163-FF4C-4ECE-99B2-EF074EE520D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F92AC-2069-468F-A227-A9E50368E85C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DB03D-5FD3-41DD-A27C-78F94129A83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60630-D604-4CAC-ACF3-0A6D8C4AD371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E7B15-CC6A-4073-9B55-751CE445526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6157E-5249-4D11-9499-2B8E4EF863F1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10159-0643-4BD0-A465-7D0C65119A4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DA0B-F9B0-4C79-B104-DC54B592456A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7D911-B2D9-4A12-8CE0-BA5FEEE29D5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0F58D-4478-4C64-932F-29D9D35C223C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29B87-7475-4A16-93DD-111C83A8A1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70C61-FDF0-4DEF-98C3-6EC9D7D414BB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50247-4F2F-44D9-A294-2649178AE21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7B96B-9F06-446A-8102-A98397EFC6BE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BB54F-A478-4AC4-A889-CDAA8D45D51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25811-1E66-4FAA-BB92-AA9AC8287A1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27DE7-B8CB-4E07-AA6E-F01E1AB9F8D5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04CA5-1695-463D-8725-FFD6C1F7CE5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5F046-D997-4CD7-A345-3E3229C50887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75290-2DF8-4D63-BD70-A4E1E8157FB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3F9DB-C1CA-469A-A791-B20DF96CB096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1B6DE-47EC-4CCD-AFDB-7ECAC450FA8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EC6B-365C-444D-9ACD-C05683F37AE3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B83F8-F968-45B9-91DD-366E712B909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AE879-B64A-41E2-9BB6-BE65A6804FA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BBD09-41BC-4795-890A-2BFD8DE9D2B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71E31-6A1A-471E-997B-6E128CFC707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CE37F-4473-4876-97FD-BB87E4EEB20F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5FBC7-7C17-48B0-AF83-FD44F48726E7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8C60A-38E7-4043-A797-4718F557FA39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612900"/>
            <a:ext cx="79629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263CA00-70EE-43FB-82C1-96C758AEA690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1" fontAlgn="base" hangingPunct="1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anose="02010600030101010101" pitchFamily="2" charset="-122"/>
          <a:cs typeface="宋体" charset="-122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anose="02010600030101010101" pitchFamily="2" charset="-122"/>
          <a:cs typeface="宋体" charset="-122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anose="02010600030101010101" pitchFamily="2" charset="-122"/>
          <a:cs typeface="宋体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anose="02010600030101010101" pitchFamily="2" charset="-122"/>
          <a:cs typeface="宋体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E9E4AD-1935-45EC-B486-8B18E90B8CEC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6084EC0-30BC-46D7-BA1F-80BA966ECD80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4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593A6A-7467-4CB7-8F7E-E31518F49906}" type="datetimeFigureOut">
              <a:rPr lang="de-DE"/>
              <a:pPr>
                <a:defRPr/>
              </a:pPr>
              <a:t>13.04.2014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F95687C-6993-4A88-ACFD-A1BD39958E8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 smtClean="0"/>
              <a:t>不可随从迷信的风俗</a:t>
            </a:r>
            <a:endParaRPr lang="de-DE" altLang="zh-CN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不可随从迷信的风俗</a:t>
            </a:r>
            <a:endParaRPr lang="de-DE" altLang="zh-CN" dirty="0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29600" cy="4297363"/>
          </a:xfrm>
        </p:spPr>
        <p:txBody>
          <a:bodyPr/>
          <a:lstStyle/>
          <a:p>
            <a:r>
              <a:rPr lang="zh-CN" altLang="de-DE" smtClean="0"/>
              <a:t>引言：</a:t>
            </a:r>
          </a:p>
          <a:p>
            <a:r>
              <a:rPr lang="de-DE" altLang="zh-CN" smtClean="0"/>
              <a:t>1</a:t>
            </a:r>
            <a:r>
              <a:rPr lang="zh-CN" altLang="de-DE" smtClean="0"/>
              <a:t>）什么是「迷信」？</a:t>
            </a:r>
          </a:p>
          <a:p>
            <a:r>
              <a:rPr lang="de-DE" altLang="zh-CN" smtClean="0"/>
              <a:t>2</a:t>
            </a:r>
            <a:r>
              <a:rPr lang="zh-CN" altLang="de-DE" smtClean="0"/>
              <a:t>）人为甚麽喜欢迷信？ 迷信为什么容易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成了一个风气、风俗？</a:t>
            </a:r>
          </a:p>
          <a:p>
            <a:r>
              <a:rPr lang="de-DE" altLang="zh-CN" smtClean="0"/>
              <a:t>3</a:t>
            </a:r>
            <a:r>
              <a:rPr lang="zh-CN" altLang="de-DE" smtClean="0"/>
              <a:t>）我们的神为什么恨恶人迷信？</a:t>
            </a:r>
          </a:p>
          <a:p>
            <a:r>
              <a:rPr lang="de-DE" altLang="zh-CN" smtClean="0"/>
              <a:t>4</a:t>
            </a:r>
            <a:r>
              <a:rPr lang="zh-CN" altLang="de-DE" smtClean="0"/>
              <a:t>）我们怎样可以相信神又不沾染迷信呢？</a:t>
            </a:r>
          </a:p>
          <a:p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不可随从迷信的风俗</a:t>
            </a:r>
            <a:endParaRPr lang="de-DE" altLang="zh-CN" dirty="0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29600" cy="4297363"/>
          </a:xfrm>
        </p:spPr>
        <p:txBody>
          <a:bodyPr/>
          <a:lstStyle/>
          <a:p>
            <a:r>
              <a:rPr lang="de-DE" altLang="zh-CN" smtClean="0"/>
              <a:t>A) </a:t>
            </a:r>
            <a:r>
              <a:rPr lang="zh-CN" altLang="de-DE" smtClean="0"/>
              <a:t>属神的子民，不可沾染迷信</a:t>
            </a:r>
          </a:p>
          <a:p>
            <a:r>
              <a:rPr lang="de-DE" altLang="zh-CN" smtClean="0"/>
              <a:t>B) </a:t>
            </a:r>
            <a:r>
              <a:rPr lang="zh-CN" altLang="de-DE" smtClean="0"/>
              <a:t>「实用性」的迷信是自私和自我中心的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陷阱</a:t>
            </a:r>
          </a:p>
          <a:p>
            <a:r>
              <a:rPr lang="de-DE" altLang="zh-CN" smtClean="0"/>
              <a:t>C) </a:t>
            </a:r>
            <a:r>
              <a:rPr lang="zh-CN" altLang="de-DE" smtClean="0"/>
              <a:t>神与人是有明显界线的</a:t>
            </a:r>
          </a:p>
          <a:p>
            <a:r>
              <a:rPr lang="de-DE" altLang="zh-CN" smtClean="0"/>
              <a:t>E) </a:t>
            </a:r>
            <a:r>
              <a:rPr lang="zh-CN" altLang="de-DE" smtClean="0"/>
              <a:t>这先知或僕人不是神本身，他与我们一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样，有一样性情</a:t>
            </a:r>
          </a:p>
          <a:p>
            <a:r>
              <a:rPr lang="de-DE" altLang="zh-CN" smtClean="0"/>
              <a:t>F) </a:t>
            </a:r>
            <a:r>
              <a:rPr lang="zh-CN" altLang="de-DE" smtClean="0"/>
              <a:t>听神话语的人必须敬畏神，留心聆听与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遵行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不可随从迷信的风俗</a:t>
            </a:r>
            <a:endParaRPr lang="de-DE" altLang="zh-CN" dirty="0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29600" cy="4297363"/>
          </a:xfrm>
        </p:spPr>
        <p:txBody>
          <a:bodyPr/>
          <a:lstStyle/>
          <a:p>
            <a:r>
              <a:rPr lang="de-DE" altLang="zh-CN" smtClean="0"/>
              <a:t>G) </a:t>
            </a:r>
            <a:r>
              <a:rPr lang="zh-CN" altLang="de-DE" smtClean="0"/>
              <a:t>传讲神话语的人必须谨慎，忠实只传神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的话</a:t>
            </a:r>
          </a:p>
          <a:p>
            <a:r>
              <a:rPr lang="de-DE" altLang="zh-CN" smtClean="0"/>
              <a:t>H) </a:t>
            </a:r>
            <a:r>
              <a:rPr lang="zh-CN" altLang="de-DE" smtClean="0"/>
              <a:t>所传讲的话语与神留下来的话语 （圣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经）是必定一致的；一定有功效、一定</a:t>
            </a:r>
            <a:endParaRPr lang="de-DE" altLang="zh-CN" smtClean="0"/>
          </a:p>
          <a:p>
            <a:r>
              <a:rPr lang="de-DE" altLang="zh-CN" smtClean="0"/>
              <a:t>   </a:t>
            </a:r>
            <a:r>
              <a:rPr lang="zh-CN" altLang="de-DE" smtClean="0"/>
              <a:t>照神的旨意应验。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不可随从迷信的风俗</a:t>
            </a:r>
            <a:endParaRPr lang="de-DE" altLang="zh-CN" dirty="0" smtClean="0"/>
          </a:p>
        </p:txBody>
      </p:sp>
      <p:sp>
        <p:nvSpPr>
          <p:cNvPr id="5427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29600" cy="4297363"/>
          </a:xfrm>
        </p:spPr>
        <p:txBody>
          <a:bodyPr/>
          <a:lstStyle/>
          <a:p>
            <a:r>
              <a:rPr lang="zh-CN" altLang="de-DE" smtClean="0"/>
              <a:t>总结：</a:t>
            </a:r>
            <a:endParaRPr lang="de-DE" altLang="zh-CN" smtClean="0"/>
          </a:p>
          <a:p>
            <a:r>
              <a:rPr lang="zh-CN" altLang="de-DE" smtClean="0"/>
              <a:t>神不要他的子民在错误的根基上认识他，误解他，自以为是的利用他；真正的认识神，是靠着认识神的话语，倚靠圣灵在心中的带领，聆听遵行神的吩咐；反思圣经中的真理，切实在生命中活出来。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40412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20140412</Template>
  <TotalTime>0</TotalTime>
  <Words>378</Words>
  <Application>Microsoft Office PowerPoint</Application>
  <PresentationFormat>Bildschirmpräsentation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20140412</vt:lpstr>
      <vt:lpstr>Benutzerdefiniertes Design</vt:lpstr>
      <vt:lpstr>1_Benutzerdefiniertes Design</vt:lpstr>
      <vt:lpstr>主日证道</vt:lpstr>
      <vt:lpstr>不可随从迷信的风俗</vt:lpstr>
      <vt:lpstr>不可随从迷信的风俗</vt:lpstr>
      <vt:lpstr>不可随从迷信的风俗</vt:lpstr>
      <vt:lpstr>不可随从迷信的风俗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cp:lastPrinted>2013-12-13T09:58:23Z</cp:lastPrinted>
  <dcterms:created xsi:type="dcterms:W3CDTF">2014-04-12T23:45:18Z</dcterms:created>
  <dcterms:modified xsi:type="dcterms:W3CDTF">2014-04-12T23:46:40Z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