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C9288-104B-E743-9815-82A1AAADD8CE}" type="datetimeFigureOut">
              <a:rPr lang="en-US" smtClean="0"/>
              <a:t>5/25/13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554F2-34B5-674C-967F-69138DFCD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F9A2B1-BF48-B44C-80AC-1E64C2607D3A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2A209-88C7-F34E-A9AE-DB5FA39761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2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498AD-EC35-FD47-9251-74A550C43F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7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C409B-0D39-D345-87E9-F3A67D5C5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3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65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D1B80-3938-664C-A4D4-F7DCE3CEA5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7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C6174-DAAF-BB4D-9383-AE20708757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8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9C461-8032-FF49-974D-6637A959A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9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1E3CD-198A-8C42-B860-EDAF86638A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8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9B865-A4BF-6F49-8ED9-0B564CFF59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0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AD6BF-2FD1-EF47-A078-995637A88C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4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A05A4-5F17-6143-8034-2A59B4CB9A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39C1B-0400-BE40-A9A0-4E6D0D7247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8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EAF2B8-C81C-FE4B-A2FF-1D008EEBF8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andstreifen_2048_s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9641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76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3588" y="1773238"/>
            <a:ext cx="2665412" cy="1079500"/>
          </a:xfrm>
        </p:spPr>
        <p:txBody>
          <a:bodyPr/>
          <a:lstStyle/>
          <a:p>
            <a:pPr algn="l" eaLnBrk="1" hangingPunct="1">
              <a:defRPr/>
            </a:pPr>
            <a:r>
              <a:rPr lang="zh-CN" alt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宋体" charset="0"/>
                <a:ea typeface="宋体" charset="0"/>
                <a:cs typeface="宋体" charset="0"/>
              </a:rPr>
              <a:t>证道</a:t>
            </a:r>
            <a:endParaRPr lang="zh-CN" altLang="de-DE" b="1">
              <a:effectLst>
                <a:outerShdw blurRad="38100" dist="38100" dir="2700000" algn="tl">
                  <a:srgbClr val="DDDDDD"/>
                </a:outerShdw>
              </a:effectLst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87042" name="Line 5"/>
          <p:cNvSpPr>
            <a:spLocks noChangeShapeType="1"/>
          </p:cNvSpPr>
          <p:nvPr/>
        </p:nvSpPr>
        <p:spPr bwMode="auto">
          <a:xfrm>
            <a:off x="395288" y="28956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3" name="TextBox 5"/>
          <p:cNvSpPr txBox="1">
            <a:spLocks noChangeArrowheads="1"/>
          </p:cNvSpPr>
          <p:nvPr/>
        </p:nvSpPr>
        <p:spPr bwMode="auto">
          <a:xfrm>
            <a:off x="1671638" y="3262313"/>
            <a:ext cx="57245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zh-CN" altLang="en-US" sz="54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夫妻的顺服与敬重</a:t>
            </a:r>
            <a:endParaRPr lang="en-US" altLang="zh-CN" sz="54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algn="ctr">
              <a:spcAft>
                <a:spcPts val="600"/>
              </a:spcAft>
            </a:pPr>
            <a:r>
              <a:rPr lang="en-US" sz="36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en-US" sz="3600" b="1">
                <a:latin typeface="宋体" charset="0"/>
                <a:ea typeface="宋体" charset="0"/>
                <a:cs typeface="宋体" charset="0"/>
              </a:rPr>
              <a:t>彼得前书3:1-7</a:t>
            </a:r>
            <a:r>
              <a:rPr lang="en-US" altLang="ja-JP" sz="36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)</a:t>
            </a:r>
            <a:endParaRPr lang="de-DE" altLang="zh-CN" sz="36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10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3"/>
          <p:cNvSpPr txBox="1">
            <a:spLocks noChangeArrowheads="1"/>
          </p:cNvSpPr>
          <p:nvPr/>
        </p:nvSpPr>
        <p:spPr bwMode="auto">
          <a:xfrm>
            <a:off x="533400" y="838200"/>
            <a:ext cx="8305800" cy="3530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引言：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1）神为什么给我们有夫妻的设立呢？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2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）你希望得一个理想的丈夫</a:t>
            </a:r>
            <a:r>
              <a:rPr lang="en-US" altLang="zh-CN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/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妻子吗？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3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）你希望做一个理想的丈夫</a:t>
            </a:r>
            <a:r>
              <a:rPr lang="en-US" altLang="zh-CN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/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妻子吗？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4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）你希望得一个理想幸福的夫妻关心吗？</a:t>
            </a:r>
          </a:p>
        </p:txBody>
      </p:sp>
      <p:sp>
        <p:nvSpPr>
          <p:cNvPr id="89090" name="Line 5"/>
          <p:cNvSpPr>
            <a:spLocks noChangeShapeType="1"/>
          </p:cNvSpPr>
          <p:nvPr/>
        </p:nvSpPr>
        <p:spPr bwMode="auto">
          <a:xfrm>
            <a:off x="395288" y="762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1" name="Rectangle 2"/>
          <p:cNvSpPr txBox="1">
            <a:spLocks noChangeArrowheads="1"/>
          </p:cNvSpPr>
          <p:nvPr/>
        </p:nvSpPr>
        <p:spPr bwMode="auto">
          <a:xfrm>
            <a:off x="457200" y="184150"/>
            <a:ext cx="81534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zh-CN" altLang="en-GB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证道</a:t>
            </a:r>
            <a:r>
              <a:rPr lang="en-GB" altLang="zh-CN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: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夫妻的顺服与敬重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彼得前书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3:1-7)</a:t>
            </a:r>
          </a:p>
        </p:txBody>
      </p:sp>
    </p:spTree>
    <p:extLst>
      <p:ext uri="{BB962C8B-B14F-4D97-AF65-F5344CB8AC3E}">
        <p14:creationId xmlns:p14="http://schemas.microsoft.com/office/powerpoint/2010/main" val="1024408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3"/>
          <p:cNvSpPr txBox="1">
            <a:spLocks noChangeArrowheads="1"/>
          </p:cNvSpPr>
          <p:nvPr/>
        </p:nvSpPr>
        <p:spPr bwMode="auto">
          <a:xfrm>
            <a:off x="533400" y="838200"/>
            <a:ext cx="8305800" cy="546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A）什么是顺服的态度与表现？</a:t>
            </a:r>
            <a:endParaRPr lang="en-US" altLang="ja-JP" sz="3300"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>
                <a:latin typeface="宋体" charset="0"/>
                <a:ea typeface="宋体" charset="0"/>
                <a:cs typeface="宋体" charset="0"/>
              </a:rPr>
              <a:t> a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）是品行、非只言语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 b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）贞洁的品行与敬畏神的心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>
                <a:latin typeface="宋体" charset="0"/>
                <a:ea typeface="宋体" charset="0"/>
                <a:cs typeface="宋体" charset="0"/>
              </a:rPr>
              <a:t>B</a:t>
            </a:r>
            <a:r>
              <a:rPr lang="en-US" sz="3300">
                <a:latin typeface="宋体" charset="0"/>
                <a:ea typeface="宋体" charset="0"/>
                <a:cs typeface="宋体" charset="0"/>
              </a:rPr>
              <a:t>）</a:t>
            </a:r>
            <a:r>
              <a:rPr lang="zh-CN" altLang="en-US" sz="3300">
                <a:latin typeface="宋体" charset="0"/>
                <a:ea typeface="宋体" charset="0"/>
                <a:cs typeface="宋体" charset="0"/>
              </a:rPr>
              <a:t>女人的外貌与内心</a:t>
            </a:r>
            <a:endParaRPr lang="en-US" altLang="ja-JP" sz="3300"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>
                <a:latin typeface="宋体" charset="0"/>
                <a:ea typeface="宋体" charset="0"/>
                <a:cs typeface="宋体" charset="0"/>
              </a:rPr>
              <a:t> a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）温柔、安静、美丽的心，都能装饰表达在外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 b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）守着在神里面的传统、敬畏神、顺服丈夫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91138" name="Line 5"/>
          <p:cNvSpPr>
            <a:spLocks noChangeShapeType="1"/>
          </p:cNvSpPr>
          <p:nvPr/>
        </p:nvSpPr>
        <p:spPr bwMode="auto">
          <a:xfrm>
            <a:off x="395288" y="762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39" name="Rectangle 2"/>
          <p:cNvSpPr txBox="1">
            <a:spLocks noChangeArrowheads="1"/>
          </p:cNvSpPr>
          <p:nvPr/>
        </p:nvSpPr>
        <p:spPr bwMode="auto">
          <a:xfrm>
            <a:off x="457200" y="184150"/>
            <a:ext cx="81534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zh-CN" altLang="en-GB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证道</a:t>
            </a:r>
            <a:r>
              <a:rPr lang="en-GB" altLang="zh-CN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: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夫妻的顺服与敬重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彼得前书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3:1-7)</a:t>
            </a:r>
          </a:p>
        </p:txBody>
      </p:sp>
    </p:spTree>
    <p:extLst>
      <p:ext uri="{BB962C8B-B14F-4D97-AF65-F5344CB8AC3E}">
        <p14:creationId xmlns:p14="http://schemas.microsoft.com/office/powerpoint/2010/main" val="249673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3"/>
          <p:cNvSpPr txBox="1">
            <a:spLocks noChangeArrowheads="1"/>
          </p:cNvSpPr>
          <p:nvPr/>
        </p:nvSpPr>
        <p:spPr bwMode="auto">
          <a:xfrm>
            <a:off x="533400" y="838200"/>
            <a:ext cx="8305800" cy="546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>
                <a:latin typeface="宋体" charset="0"/>
                <a:ea typeface="宋体" charset="0"/>
                <a:cs typeface="宋体" charset="0"/>
              </a:rPr>
              <a:t>C）</a:t>
            </a:r>
            <a:r>
              <a:rPr lang="zh-CN" altLang="en-US" sz="3300">
                <a:latin typeface="宋体" charset="0"/>
                <a:ea typeface="宋体" charset="0"/>
                <a:cs typeface="宋体" charset="0"/>
              </a:rPr>
              <a:t>男人的责任</a:t>
            </a:r>
            <a:endParaRPr lang="en-US" altLang="ja-JP" sz="3300"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>
                <a:latin typeface="宋体" charset="0"/>
                <a:ea typeface="宋体" charset="0"/>
                <a:cs typeface="宋体" charset="0"/>
              </a:rPr>
              <a:t> a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）按神所赐的知识、情理，与妻子相处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 b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）明白、接受妻子的‘软弱’本质；体质与感受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 c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）丈夫要敬重、尊重妻子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>
                <a:latin typeface="宋体" charset="0"/>
                <a:ea typeface="宋体" charset="0"/>
                <a:cs typeface="宋体" charset="0"/>
              </a:rPr>
              <a:t>D</a:t>
            </a:r>
            <a:r>
              <a:rPr lang="en-US" sz="3300">
                <a:latin typeface="宋体" charset="0"/>
                <a:ea typeface="宋体" charset="0"/>
                <a:cs typeface="宋体" charset="0"/>
              </a:rPr>
              <a:t>）</a:t>
            </a:r>
            <a:r>
              <a:rPr lang="zh-CN" altLang="en-US" sz="3300">
                <a:latin typeface="宋体" charset="0"/>
                <a:ea typeface="宋体" charset="0"/>
                <a:cs typeface="宋体" charset="0"/>
              </a:rPr>
              <a:t>神所赐的恩典是夫妻一同承受的</a:t>
            </a:r>
            <a:endParaRPr lang="en-US" altLang="zh-CN" sz="3300">
              <a:latin typeface="宋体" charset="0"/>
              <a:ea typeface="宋体" charset="0"/>
              <a:cs typeface="宋体" charset="0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E</a:t>
            </a:r>
            <a:r>
              <a:rPr lang="zh-CN" altLang="en-US" sz="33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）夫妻关系的不和谐会阻碍我们与神的沟通</a:t>
            </a:r>
            <a:endParaRPr lang="en-US" altLang="zh-CN" sz="3300" b="1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93186" name="Line 5"/>
          <p:cNvSpPr>
            <a:spLocks noChangeShapeType="1"/>
          </p:cNvSpPr>
          <p:nvPr/>
        </p:nvSpPr>
        <p:spPr bwMode="auto">
          <a:xfrm>
            <a:off x="395288" y="762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87" name="Rectangle 2"/>
          <p:cNvSpPr txBox="1">
            <a:spLocks noChangeArrowheads="1"/>
          </p:cNvSpPr>
          <p:nvPr/>
        </p:nvSpPr>
        <p:spPr bwMode="auto">
          <a:xfrm>
            <a:off x="457200" y="184150"/>
            <a:ext cx="81534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zh-CN" altLang="en-GB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证道</a:t>
            </a:r>
            <a:r>
              <a:rPr lang="en-GB" altLang="zh-CN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: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夫妻的顺服与敬重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彼得前书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3:1-7)</a:t>
            </a:r>
          </a:p>
        </p:txBody>
      </p:sp>
    </p:spTree>
    <p:extLst>
      <p:ext uri="{BB962C8B-B14F-4D97-AF65-F5344CB8AC3E}">
        <p14:creationId xmlns:p14="http://schemas.microsoft.com/office/powerpoint/2010/main" val="769712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3"/>
          <p:cNvSpPr txBox="1">
            <a:spLocks noChangeArrowheads="1"/>
          </p:cNvSpPr>
          <p:nvPr/>
        </p:nvSpPr>
        <p:spPr bwMode="auto">
          <a:xfrm>
            <a:off x="533400" y="838200"/>
            <a:ext cx="8305800" cy="322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3300" b="1" dirty="0" smtClean="0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总结：</a:t>
            </a:r>
            <a:endParaRPr lang="en-US" altLang="zh-CN" sz="3300" b="1" dirty="0" smtClean="0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  <a:p>
            <a:pPr marL="0" indent="850900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3300" b="1" dirty="0" smtClean="0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在主里，妻子顺服丈夫、丈夫尊重妻子；妻子仰赖敬畏神、丈夫保护妻子；丈夫妻子就能一同承受神所赐的生命之恩与</a:t>
            </a:r>
            <a:r>
              <a:rPr lang="zh-CN" altLang="en-US" sz="3300" b="1" smtClean="0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幸福，诚心所愿。</a:t>
            </a:r>
            <a:endParaRPr lang="en-US" altLang="zh-CN" sz="3300" b="1" dirty="0" smtClean="0">
              <a:solidFill>
                <a:srgbClr val="000000"/>
              </a:solidFill>
              <a:latin typeface="宋体" charset="0"/>
              <a:ea typeface="宋体" charset="0"/>
              <a:cs typeface="宋体" charset="0"/>
            </a:endParaRPr>
          </a:p>
        </p:txBody>
      </p:sp>
      <p:sp>
        <p:nvSpPr>
          <p:cNvPr id="95234" name="Line 5"/>
          <p:cNvSpPr>
            <a:spLocks noChangeShapeType="1"/>
          </p:cNvSpPr>
          <p:nvPr/>
        </p:nvSpPr>
        <p:spPr bwMode="auto">
          <a:xfrm>
            <a:off x="395288" y="762000"/>
            <a:ext cx="8424862" cy="0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35" name="Rectangle 2"/>
          <p:cNvSpPr txBox="1">
            <a:spLocks noChangeArrowheads="1"/>
          </p:cNvSpPr>
          <p:nvPr/>
        </p:nvSpPr>
        <p:spPr bwMode="auto">
          <a:xfrm>
            <a:off x="457200" y="184150"/>
            <a:ext cx="81534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zh-CN" altLang="en-GB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证道</a:t>
            </a:r>
            <a:r>
              <a:rPr lang="en-GB" altLang="zh-CN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: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夫妻的顺服与敬重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(</a:t>
            </a:r>
            <a:r>
              <a:rPr lang="zh-TW" altLang="en-US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彼得前书</a:t>
            </a:r>
            <a:r>
              <a:rPr lang="en-US" altLang="zh-TW" sz="2800" b="1">
                <a:solidFill>
                  <a:srgbClr val="000000"/>
                </a:solidFill>
                <a:latin typeface="宋体" charset="0"/>
                <a:ea typeface="宋体" charset="0"/>
                <a:cs typeface="宋体" charset="0"/>
              </a:rPr>
              <a:t>3:1-7)</a:t>
            </a:r>
          </a:p>
        </p:txBody>
      </p:sp>
    </p:spTree>
    <p:extLst>
      <p:ext uri="{BB962C8B-B14F-4D97-AF65-F5344CB8AC3E}">
        <p14:creationId xmlns:p14="http://schemas.microsoft.com/office/powerpoint/2010/main" val="155175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0</TotalTime>
  <Words>260</Words>
  <Application>Microsoft Macintosh PowerPoint</Application>
  <PresentationFormat>On-screen Show (4:3)</PresentationFormat>
  <Paragraphs>27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Theme</vt:lpstr>
      <vt:lpstr>2_Standarddesign</vt:lpstr>
      <vt:lpstr>证道</vt:lpstr>
      <vt:lpstr>PowerPoint Presentation</vt:lpstr>
      <vt:lpstr>PowerPoint Presentation</vt:lpstr>
      <vt:lpstr>PowerPoint Presentation</vt:lpstr>
      <vt:lpstr>PowerPoint Presentation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证道</dc:title>
  <dc:creator>Xiaolei Liu</dc:creator>
  <cp:lastModifiedBy>Xiaolei Liu</cp:lastModifiedBy>
  <cp:revision>1</cp:revision>
  <dcterms:created xsi:type="dcterms:W3CDTF">2013-05-25T19:51:01Z</dcterms:created>
  <dcterms:modified xsi:type="dcterms:W3CDTF">2013-05-25T19:51:40Z</dcterms:modified>
</cp:coreProperties>
</file>