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C1CB-EFBD-4127-A794-D6316EDC61F8}" type="datetimeFigureOut">
              <a:rPr lang="en-US" smtClean="0"/>
              <a:t>12/16/2012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88CE-7354-43AE-91A4-5C5258753E3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C1CB-EFBD-4127-A794-D6316EDC61F8}" type="datetimeFigureOut">
              <a:rPr lang="en-US" smtClean="0"/>
              <a:t>12/16/2012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88CE-7354-43AE-91A4-5C5258753E3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C1CB-EFBD-4127-A794-D6316EDC61F8}" type="datetimeFigureOut">
              <a:rPr lang="en-US" smtClean="0"/>
              <a:t>12/16/2012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88CE-7354-43AE-91A4-5C5258753E3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C1CB-EFBD-4127-A794-D6316EDC61F8}" type="datetimeFigureOut">
              <a:rPr lang="en-US" smtClean="0"/>
              <a:t>12/16/2012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88CE-7354-43AE-91A4-5C5258753E3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C1CB-EFBD-4127-A794-D6316EDC61F8}" type="datetimeFigureOut">
              <a:rPr lang="en-US" smtClean="0"/>
              <a:t>12/16/2012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88CE-7354-43AE-91A4-5C5258753E3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C1CB-EFBD-4127-A794-D6316EDC61F8}" type="datetimeFigureOut">
              <a:rPr lang="en-US" smtClean="0"/>
              <a:t>12/16/2012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88CE-7354-43AE-91A4-5C5258753E3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C1CB-EFBD-4127-A794-D6316EDC61F8}" type="datetimeFigureOut">
              <a:rPr lang="en-US" smtClean="0"/>
              <a:t>12/16/2012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88CE-7354-43AE-91A4-5C5258753E3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C1CB-EFBD-4127-A794-D6316EDC61F8}" type="datetimeFigureOut">
              <a:rPr lang="en-US" smtClean="0"/>
              <a:t>12/16/2012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88CE-7354-43AE-91A4-5C5258753E3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C1CB-EFBD-4127-A794-D6316EDC61F8}" type="datetimeFigureOut">
              <a:rPr lang="en-US" smtClean="0"/>
              <a:t>12/16/2012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88CE-7354-43AE-91A4-5C5258753E3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C1CB-EFBD-4127-A794-D6316EDC61F8}" type="datetimeFigureOut">
              <a:rPr lang="en-US" smtClean="0"/>
              <a:t>12/16/2012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88CE-7354-43AE-91A4-5C5258753E3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C1CB-EFBD-4127-A794-D6316EDC61F8}" type="datetimeFigureOut">
              <a:rPr lang="en-US" smtClean="0"/>
              <a:t>12/16/2012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88CE-7354-43AE-91A4-5C5258753E3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7C1CB-EFBD-4127-A794-D6316EDC61F8}" type="datetimeFigureOut">
              <a:rPr lang="en-US" smtClean="0"/>
              <a:t>12/16/2012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988CE-7354-43AE-91A4-5C5258753E3D}" type="slidenum">
              <a:rPr lang="en-US" smtClean="0"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8163" y="1773238"/>
            <a:ext cx="2665412" cy="1079500"/>
          </a:xfrm>
        </p:spPr>
        <p:txBody>
          <a:bodyPr/>
          <a:lstStyle/>
          <a:p>
            <a:pPr algn="l" eaLnBrk="1" hangingPunct="1">
              <a:defRPr/>
            </a:pPr>
            <a:r>
              <a:rPr lang="zh-CN" altLang="en-US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证道</a:t>
            </a:r>
            <a:endParaRPr lang="zh-CN" altLang="de-DE" b="1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3033713"/>
            <a:ext cx="7054850" cy="3128962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zh-CN" altLang="de-DE" sz="7200" b="1" smtClean="0">
                <a:ea typeface="SimSun" pitchFamily="2" charset="-122"/>
              </a:rPr>
              <a:t>更美好的安排</a:t>
            </a:r>
          </a:p>
          <a:p>
            <a:pPr marL="0" indent="0" algn="ctr">
              <a:buFontTx/>
              <a:buNone/>
            </a:pPr>
            <a:r>
              <a:rPr lang="zh-CN" altLang="de-DE" sz="3000" b="1" smtClean="0">
                <a:ea typeface="SimSun" pitchFamily="2" charset="-122"/>
              </a:rPr>
              <a:t>（王下</a:t>
            </a:r>
            <a:r>
              <a:rPr lang="de-DE" altLang="zh-CN" sz="3000" b="1" smtClean="0">
                <a:ea typeface="SimSun" pitchFamily="2" charset="-122"/>
              </a:rPr>
              <a:t>5</a:t>
            </a:r>
            <a:r>
              <a:rPr lang="zh-CN" altLang="de-DE" sz="3000" b="1" smtClean="0">
                <a:ea typeface="SimSun" pitchFamily="2" charset="-122"/>
              </a:rPr>
              <a:t>：</a:t>
            </a:r>
            <a:r>
              <a:rPr lang="de-DE" altLang="zh-CN" sz="3000" b="1" smtClean="0">
                <a:ea typeface="SimSun" pitchFamily="2" charset="-122"/>
              </a:rPr>
              <a:t>1-14</a:t>
            </a:r>
            <a:r>
              <a:rPr lang="zh-CN" altLang="de-DE" sz="3000" b="1" smtClean="0">
                <a:ea typeface="SimSun" pitchFamily="2" charset="-122"/>
              </a:rPr>
              <a:t>）</a:t>
            </a:r>
            <a:endParaRPr lang="zh-CN" altLang="de-DE" sz="3000" smtClean="0">
              <a:ea typeface="新細明體" pitchFamily="18" charset="-120"/>
            </a:endParaRPr>
          </a:p>
        </p:txBody>
      </p:sp>
      <p:pic>
        <p:nvPicPr>
          <p:cNvPr id="35844" name="Picture 4" descr="mgj_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10413" y="117475"/>
            <a:ext cx="2033587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5" name="Line 5"/>
          <p:cNvSpPr>
            <a:spLocks noChangeShapeType="1"/>
          </p:cNvSpPr>
          <p:nvPr/>
        </p:nvSpPr>
        <p:spPr bwMode="auto">
          <a:xfrm>
            <a:off x="684213" y="2781300"/>
            <a:ext cx="6624637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3"/>
          <p:cNvSpPr txBox="1">
            <a:spLocks noChangeArrowheads="1"/>
          </p:cNvSpPr>
          <p:nvPr/>
        </p:nvSpPr>
        <p:spPr bwMode="auto">
          <a:xfrm>
            <a:off x="719138" y="1052513"/>
            <a:ext cx="8964612" cy="42878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742950" indent="-742950"/>
            <a:r>
              <a:rPr lang="zh-TW" altLang="en-US" sz="4400">
                <a:solidFill>
                  <a:srgbClr val="0000FF"/>
                </a:solidFill>
                <a:latin typeface="方正楷体简体" pitchFamily="2" charset="-122"/>
                <a:ea typeface="方正楷体简体" pitchFamily="2" charset="-122"/>
              </a:rPr>
              <a:t>引言：</a:t>
            </a:r>
            <a:endParaRPr lang="zh-TW" altLang="zh-CN" sz="4400">
              <a:solidFill>
                <a:srgbClr val="0000FF"/>
              </a:solidFill>
              <a:latin typeface="方正楷体简体" pitchFamily="2" charset="-122"/>
              <a:ea typeface="方正楷体简体" pitchFamily="2" charset="-122"/>
            </a:endParaRPr>
          </a:p>
          <a:p>
            <a:pPr marL="742950" indent="-742950"/>
            <a:endParaRPr lang="zh-TW" altLang="zh-CN" sz="4400">
              <a:solidFill>
                <a:srgbClr val="0000FF"/>
              </a:solidFill>
              <a:latin typeface="方正楷体简体" pitchFamily="2" charset="-122"/>
              <a:ea typeface="方正楷体简体" pitchFamily="2" charset="-122"/>
            </a:endParaRPr>
          </a:p>
          <a:p>
            <a:pPr marL="742950" indent="-742950"/>
            <a:r>
              <a:rPr lang="zh-TW" altLang="en-US" sz="3600">
                <a:ea typeface="新細明體" pitchFamily="18" charset="-120"/>
              </a:rPr>
              <a:t>先知交接期</a:t>
            </a:r>
            <a:endParaRPr lang="zh-TW" altLang="zh-CN" sz="3600">
              <a:ea typeface="新細明體" pitchFamily="18" charset="-120"/>
            </a:endParaRPr>
          </a:p>
          <a:p>
            <a:pPr marL="742950" indent="-742950"/>
            <a:r>
              <a:rPr lang="zh-TW" altLang="en-US" sz="3600">
                <a:ea typeface="新細明體" pitchFamily="18" charset="-120"/>
              </a:rPr>
              <a:t>確立以利沙先知的身份</a:t>
            </a:r>
          </a:p>
          <a:p>
            <a:pPr marL="742950" indent="-742950"/>
            <a:r>
              <a:rPr lang="zh-TW" altLang="en-US" sz="3600">
                <a:ea typeface="新細明體" pitchFamily="18" charset="-120"/>
              </a:rPr>
              <a:t>乃縵是誰？</a:t>
            </a:r>
          </a:p>
          <a:p>
            <a:pPr marL="742950" indent="-742950"/>
            <a:r>
              <a:rPr lang="zh-TW" altLang="en-US" sz="3600">
                <a:ea typeface="新細明體" pitchFamily="18" charset="-120"/>
              </a:rPr>
              <a:t>問題所在？</a:t>
            </a:r>
            <a:endParaRPr lang="de-DE" altLang="zh-TW" sz="3600">
              <a:solidFill>
                <a:srgbClr val="0000FF"/>
              </a:solidFill>
              <a:latin typeface="方正楷体简体" pitchFamily="2" charset="-122"/>
              <a:ea typeface="方正楷体简体" pitchFamily="2" charset="-122"/>
            </a:endParaRPr>
          </a:p>
          <a:p>
            <a:pPr marL="742950" indent="-742950" eaLnBrk="0" hangingPunct="0">
              <a:lnSpc>
                <a:spcPct val="120000"/>
              </a:lnSpc>
            </a:pPr>
            <a:endParaRPr lang="zh-CN" altLang="en-US" sz="3600">
              <a:solidFill>
                <a:srgbClr val="0000FF"/>
              </a:solidFill>
              <a:latin typeface="方正楷体简体" pitchFamily="2" charset="-122"/>
              <a:ea typeface="方正楷体简体" pitchFamily="2" charset="-122"/>
            </a:endParaRPr>
          </a:p>
        </p:txBody>
      </p:sp>
      <p:sp>
        <p:nvSpPr>
          <p:cNvPr id="96259" name="Line 4"/>
          <p:cNvSpPr>
            <a:spLocks noChangeShapeType="1"/>
          </p:cNvSpPr>
          <p:nvPr/>
        </p:nvSpPr>
        <p:spPr bwMode="auto">
          <a:xfrm>
            <a:off x="468313" y="765175"/>
            <a:ext cx="6624637" cy="1588"/>
          </a:xfrm>
          <a:prstGeom prst="line">
            <a:avLst/>
          </a:prstGeom>
          <a:noFill/>
          <a:ln w="57240">
            <a:solidFill>
              <a:srgbClr val="99CC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6261" name="Rectangle 2"/>
          <p:cNvSpPr txBox="1">
            <a:spLocks noChangeArrowheads="1"/>
          </p:cNvSpPr>
          <p:nvPr/>
        </p:nvSpPr>
        <p:spPr bwMode="auto">
          <a:xfrm>
            <a:off x="457200" y="252413"/>
            <a:ext cx="7283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eaLnBrk="0" hangingPunct="0"/>
            <a:r>
              <a:rPr lang="zh-CN" altLang="en-GB" sz="2000">
                <a:solidFill>
                  <a:srgbClr val="000000"/>
                </a:solidFill>
                <a:latin typeface="方正楷体简体" pitchFamily="2" charset="-122"/>
                <a:ea typeface="方正楷体简体" pitchFamily="2" charset="-122"/>
              </a:rPr>
              <a:t>证道</a:t>
            </a:r>
            <a:r>
              <a:rPr lang="zh-TW" altLang="de-DE" sz="2000">
                <a:solidFill>
                  <a:srgbClr val="000000"/>
                </a:solidFill>
                <a:latin typeface="方正楷体简体" pitchFamily="2" charset="-122"/>
                <a:ea typeface="方正楷体简体" pitchFamily="2" charset="-122"/>
              </a:rPr>
              <a:t>：</a:t>
            </a:r>
            <a:r>
              <a:rPr lang="zh-CN" altLang="en-US" sz="2000">
                <a:latin typeface="方正楷体简体" pitchFamily="2" charset="-122"/>
                <a:ea typeface="方正楷体简体" pitchFamily="2" charset="-122"/>
              </a:rPr>
              <a:t> 更美好的安排</a:t>
            </a:r>
            <a:r>
              <a:rPr lang="en-US" altLang="zh-CN" sz="2000">
                <a:solidFill>
                  <a:srgbClr val="000000"/>
                </a:solidFill>
                <a:latin typeface="方正楷体简体" pitchFamily="2" charset="-122"/>
                <a:ea typeface="方正楷体简体" pitchFamily="2" charset="-122"/>
              </a:rPr>
              <a:t>(</a:t>
            </a:r>
            <a:r>
              <a:rPr lang="zh-CN" altLang="en-US" sz="2000">
                <a:latin typeface="方正楷体简体" pitchFamily="2" charset="-122"/>
                <a:ea typeface="方正楷体简体" pitchFamily="2" charset="-122"/>
              </a:rPr>
              <a:t>王下</a:t>
            </a:r>
            <a:r>
              <a:rPr lang="en-US" altLang="zh-CN" sz="2000">
                <a:latin typeface="方正楷体简体" pitchFamily="2" charset="-122"/>
                <a:ea typeface="方正楷体简体" pitchFamily="2" charset="-122"/>
              </a:rPr>
              <a:t>5</a:t>
            </a:r>
            <a:r>
              <a:rPr lang="zh-CN" altLang="en-US" sz="2000">
                <a:latin typeface="方正楷体简体" pitchFamily="2" charset="-122"/>
                <a:ea typeface="方正楷体简体" pitchFamily="2" charset="-122"/>
              </a:rPr>
              <a:t>：</a:t>
            </a:r>
            <a:r>
              <a:rPr lang="en-US" altLang="zh-CN" sz="2000">
                <a:latin typeface="方正楷体简体" pitchFamily="2" charset="-122"/>
                <a:ea typeface="方正楷体简体" pitchFamily="2" charset="-122"/>
              </a:rPr>
              <a:t>1-14</a:t>
            </a:r>
            <a:r>
              <a:rPr lang="en-US" altLang="zh-CN" sz="2000">
                <a:solidFill>
                  <a:srgbClr val="000000"/>
                </a:solidFill>
                <a:latin typeface="方正楷体简体" pitchFamily="2" charset="-122"/>
                <a:ea typeface="方正楷体简体" pitchFamily="2" charset="-122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0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06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06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0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06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3"/>
          <p:cNvSpPr txBox="1">
            <a:spLocks noChangeArrowheads="1"/>
          </p:cNvSpPr>
          <p:nvPr/>
        </p:nvSpPr>
        <p:spPr bwMode="auto">
          <a:xfrm>
            <a:off x="684213" y="1341438"/>
            <a:ext cx="8964612" cy="1920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742950" indent="-742950"/>
            <a:r>
              <a:rPr lang="zh-TW" altLang="en-US" sz="4000">
                <a:ea typeface="新細明體" pitchFamily="18" charset="-120"/>
              </a:rPr>
              <a:t>上帝出乎意外的預備</a:t>
            </a:r>
          </a:p>
          <a:p>
            <a:pPr marL="742950" indent="-742950"/>
            <a:r>
              <a:rPr lang="zh-TW" altLang="en-US" sz="4000">
                <a:ea typeface="新細明體" pitchFamily="18" charset="-120"/>
              </a:rPr>
              <a:t>超越邏輯的指令</a:t>
            </a:r>
          </a:p>
          <a:p>
            <a:pPr marL="742950" indent="-742950"/>
            <a:r>
              <a:rPr lang="zh-TW" altLang="en-US" sz="4000">
                <a:ea typeface="新細明體" pitchFamily="18" charset="-120"/>
              </a:rPr>
              <a:t>信心帶來永恆的祝福</a:t>
            </a:r>
            <a:endParaRPr lang="zh-CN" altLang="en-US" sz="4000">
              <a:ea typeface="新細明體" pitchFamily="18" charset="-120"/>
            </a:endParaRPr>
          </a:p>
        </p:txBody>
      </p:sp>
      <p:sp>
        <p:nvSpPr>
          <p:cNvPr id="98307" name="Line 4"/>
          <p:cNvSpPr>
            <a:spLocks noChangeShapeType="1"/>
          </p:cNvSpPr>
          <p:nvPr/>
        </p:nvSpPr>
        <p:spPr bwMode="auto">
          <a:xfrm>
            <a:off x="468313" y="765175"/>
            <a:ext cx="6624637" cy="1588"/>
          </a:xfrm>
          <a:prstGeom prst="line">
            <a:avLst/>
          </a:prstGeom>
          <a:noFill/>
          <a:ln w="57240">
            <a:solidFill>
              <a:srgbClr val="99CC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309" name="Rectangle 2"/>
          <p:cNvSpPr txBox="1">
            <a:spLocks noChangeArrowheads="1"/>
          </p:cNvSpPr>
          <p:nvPr/>
        </p:nvSpPr>
        <p:spPr bwMode="auto">
          <a:xfrm>
            <a:off x="457200" y="266700"/>
            <a:ext cx="7283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eaLnBrk="0" hangingPunct="0"/>
            <a:r>
              <a:rPr lang="zh-CN" altLang="en-GB">
                <a:solidFill>
                  <a:srgbClr val="000000"/>
                </a:solidFill>
                <a:ea typeface="SimSun" pitchFamily="2" charset="-122"/>
              </a:rPr>
              <a:t>证道</a:t>
            </a:r>
            <a:r>
              <a:rPr lang="zh-TW" altLang="de-DE">
                <a:solidFill>
                  <a:srgbClr val="000000"/>
                </a:solidFill>
                <a:ea typeface="SimSun" pitchFamily="2" charset="-122"/>
              </a:rPr>
              <a:t>：</a:t>
            </a:r>
            <a:r>
              <a:rPr lang="zh-CN" altLang="en-US">
                <a:ea typeface="SimSun" pitchFamily="2" charset="-122"/>
              </a:rPr>
              <a:t> 更美好的安排</a:t>
            </a:r>
            <a:r>
              <a:rPr lang="en-US" altLang="zh-CN">
                <a:solidFill>
                  <a:srgbClr val="000000"/>
                </a:solidFill>
                <a:ea typeface="SimSun" pitchFamily="2" charset="-122"/>
              </a:rPr>
              <a:t>(</a:t>
            </a:r>
            <a:r>
              <a:rPr lang="zh-CN" altLang="en-US">
                <a:ea typeface="SimSun" pitchFamily="2" charset="-122"/>
              </a:rPr>
              <a:t>王下</a:t>
            </a:r>
            <a:r>
              <a:rPr lang="en-US" altLang="zh-CN">
                <a:ea typeface="SimSun" pitchFamily="2" charset="-122"/>
              </a:rPr>
              <a:t>5</a:t>
            </a:r>
            <a:r>
              <a:rPr lang="zh-CN" altLang="en-US">
                <a:ea typeface="SimSun" pitchFamily="2" charset="-122"/>
              </a:rPr>
              <a:t>：</a:t>
            </a:r>
            <a:r>
              <a:rPr lang="en-US" altLang="zh-CN">
                <a:ea typeface="SimSun" pitchFamily="2" charset="-122"/>
              </a:rPr>
              <a:t>1-14</a:t>
            </a:r>
            <a:r>
              <a:rPr lang="en-US" altLang="zh-CN">
                <a:solidFill>
                  <a:srgbClr val="000000"/>
                </a:solidFill>
                <a:ea typeface="SimSun" pitchFamily="2" charset="-122"/>
              </a:rPr>
              <a:t>)</a:t>
            </a:r>
            <a:endParaRPr lang="en-US" altLang="zh-TW">
              <a:solidFill>
                <a:srgbClr val="000000"/>
              </a:solidFill>
              <a:ea typeface="SimSun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0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0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06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3"/>
          <p:cNvSpPr txBox="1">
            <a:spLocks noChangeArrowheads="1"/>
          </p:cNvSpPr>
          <p:nvPr/>
        </p:nvSpPr>
        <p:spPr bwMode="auto">
          <a:xfrm>
            <a:off x="179388" y="908050"/>
            <a:ext cx="8964612" cy="45545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742950" indent="-742950" eaLnBrk="0" hangingPunct="0">
              <a:lnSpc>
                <a:spcPct val="120000"/>
              </a:lnSpc>
              <a:buFont typeface="Arial" charset="0"/>
              <a:buNone/>
            </a:pPr>
            <a:r>
              <a:rPr lang="zh-CN" altLang="en-US" sz="4400">
                <a:solidFill>
                  <a:srgbClr val="0000FF"/>
                </a:solidFill>
                <a:latin typeface="方正楷体简体" pitchFamily="2" charset="-122"/>
                <a:ea typeface="方正楷体简体" pitchFamily="2" charset="-122"/>
              </a:rPr>
              <a:t>总结：</a:t>
            </a:r>
            <a:endParaRPr lang="zh-CN" altLang="de-DE" sz="4400">
              <a:solidFill>
                <a:srgbClr val="0000FF"/>
              </a:solidFill>
              <a:latin typeface="方正楷体简体" pitchFamily="2" charset="-122"/>
              <a:ea typeface="方正楷体简体" pitchFamily="2" charset="-122"/>
            </a:endParaRPr>
          </a:p>
          <a:p>
            <a:pPr marL="742950" indent="-742950" eaLnBrk="0" hangingPunct="0">
              <a:lnSpc>
                <a:spcPct val="120000"/>
              </a:lnSpc>
              <a:buFont typeface="Arial" charset="0"/>
              <a:buNone/>
            </a:pPr>
            <a:r>
              <a:rPr lang="zh-TW" altLang="zh-CN" sz="2800">
                <a:latin typeface="新細明體" pitchFamily="18" charset="-120"/>
                <a:ea typeface="新細明體" pitchFamily="18" charset="-120"/>
              </a:rPr>
              <a:t>	</a:t>
            </a:r>
            <a:r>
              <a:rPr lang="zh-TW" altLang="de-DE" sz="2800">
                <a:latin typeface="新細明體" pitchFamily="18" charset="-120"/>
                <a:ea typeface="新細明體" pitchFamily="18" charset="-120"/>
              </a:rPr>
              <a:t>唯有放下自我，憑信心去遵行上帝的指示，忍耐等候，才可以享受那從上而來非一般的福氣。</a:t>
            </a:r>
            <a:endParaRPr lang="zh-TW" altLang="zh-CN" sz="2800">
              <a:latin typeface="新細明體" pitchFamily="18" charset="-120"/>
              <a:ea typeface="新細明體" pitchFamily="18" charset="-120"/>
            </a:endParaRPr>
          </a:p>
          <a:p>
            <a:pPr marL="742950" indent="-742950" eaLnBrk="0" hangingPunct="0">
              <a:lnSpc>
                <a:spcPct val="120000"/>
              </a:lnSpc>
              <a:buFont typeface="Arial" charset="0"/>
              <a:buNone/>
            </a:pPr>
            <a:endParaRPr lang="zh-TW" altLang="zh-CN">
              <a:latin typeface="新細明體" pitchFamily="18" charset="-120"/>
              <a:ea typeface="新細明體" pitchFamily="18" charset="-120"/>
            </a:endParaRPr>
          </a:p>
          <a:p>
            <a:pPr marL="742950" indent="-742950" eaLnBrk="0" hangingPunct="0">
              <a:lnSpc>
                <a:spcPct val="120000"/>
              </a:lnSpc>
              <a:buFont typeface="Arial" charset="0"/>
              <a:buNone/>
            </a:pPr>
            <a:r>
              <a:rPr lang="zh-TW" altLang="zh-CN">
                <a:latin typeface="新細明體" pitchFamily="18" charset="-120"/>
                <a:ea typeface="新細明體" pitchFamily="18" charset="-120"/>
              </a:rPr>
              <a:t>	</a:t>
            </a:r>
            <a:r>
              <a:rPr lang="zh-TW" altLang="en-US" sz="2000">
                <a:latin typeface="新細明體" pitchFamily="18" charset="-120"/>
                <a:ea typeface="新細明體" pitchFamily="18" charset="-120"/>
              </a:rPr>
              <a:t>如 经 上 所 记 ， 神 为 爱 他 的 人 所 预 备 的 ， 是 眼 睛 未 曾 看 见 ， 耳 朵 未 曾 听见 ， 人 心 也 未 曾 想 到 的 。只 有 神 借 着 圣 灵 向 我 们 显 明 了 。 因 为 圣 灵 参 透 万 事 ， 就 是 神 深 奥 的 事 也 参 透 了 。</a:t>
            </a:r>
            <a:r>
              <a:rPr lang="zh-CN" altLang="en-US" sz="2000">
                <a:latin typeface="新細明體" pitchFamily="18" charset="-120"/>
                <a:ea typeface="SimSun" pitchFamily="2" charset="-122"/>
              </a:rPr>
              <a:t>（</a:t>
            </a:r>
            <a:r>
              <a:rPr lang="zh-TW" altLang="de-DE" sz="2000">
                <a:latin typeface="新細明體" pitchFamily="18" charset="-120"/>
                <a:ea typeface="新細明體" pitchFamily="18" charset="-120"/>
              </a:rPr>
              <a:t>林前</a:t>
            </a:r>
            <a:r>
              <a:rPr lang="en-US" altLang="zh-TW" sz="2000">
                <a:latin typeface="新細明體" pitchFamily="18" charset="-120"/>
                <a:ea typeface="新細明體" pitchFamily="18" charset="-120"/>
              </a:rPr>
              <a:t>2:9-10</a:t>
            </a:r>
            <a:r>
              <a:rPr lang="zh-CN" altLang="en-US" sz="2000">
                <a:latin typeface="新細明體" pitchFamily="18" charset="-120"/>
                <a:ea typeface="SimSun" pitchFamily="2" charset="-122"/>
              </a:rPr>
              <a:t>）</a:t>
            </a:r>
          </a:p>
          <a:p>
            <a:pPr marL="742950" indent="-742950" eaLnBrk="0" hangingPunct="0">
              <a:lnSpc>
                <a:spcPct val="120000"/>
              </a:lnSpc>
              <a:buFont typeface="Arial" charset="0"/>
              <a:buNone/>
            </a:pPr>
            <a:r>
              <a:rPr lang="zh-TW" altLang="en-US">
                <a:latin typeface="新細明體" pitchFamily="18" charset="-120"/>
                <a:ea typeface="新細明體" pitchFamily="18" charset="-120"/>
              </a:rPr>
              <a:t> </a:t>
            </a:r>
            <a:endParaRPr lang="zh-CN" altLang="en-US">
              <a:latin typeface="新細明體" pitchFamily="18" charset="-120"/>
              <a:ea typeface="新細明體" pitchFamily="18" charset="-120"/>
            </a:endParaRPr>
          </a:p>
          <a:p>
            <a:pPr marL="742950" indent="-742950" eaLnBrk="0" hangingPunct="0">
              <a:lnSpc>
                <a:spcPct val="120000"/>
              </a:lnSpc>
              <a:buFont typeface="Arial" charset="0"/>
              <a:buNone/>
            </a:pPr>
            <a:r>
              <a:rPr lang="zh-TW" altLang="zh-CN" sz="2800">
                <a:latin typeface="新細明體" pitchFamily="18" charset="-120"/>
                <a:ea typeface="新細明體" pitchFamily="18" charset="-120"/>
              </a:rPr>
              <a:t>	</a:t>
            </a:r>
            <a:r>
              <a:rPr lang="zh-TW" altLang="en-US" sz="2800">
                <a:latin typeface="新細明體" pitchFamily="18" charset="-120"/>
                <a:ea typeface="新細明體" pitchFamily="18" charset="-120"/>
              </a:rPr>
              <a:t>要真正明白神的旨意，就必須隨着神聖靈而行。</a:t>
            </a:r>
            <a:endParaRPr lang="zh-CN" altLang="de-DE" sz="2800">
              <a:latin typeface="新細明體" pitchFamily="18" charset="-120"/>
              <a:ea typeface="新細明體" pitchFamily="18" charset="-120"/>
            </a:endParaRPr>
          </a:p>
        </p:txBody>
      </p:sp>
      <p:sp>
        <p:nvSpPr>
          <p:cNvPr id="99331" name="Line 4"/>
          <p:cNvSpPr>
            <a:spLocks noChangeShapeType="1"/>
          </p:cNvSpPr>
          <p:nvPr/>
        </p:nvSpPr>
        <p:spPr bwMode="auto">
          <a:xfrm>
            <a:off x="468313" y="765175"/>
            <a:ext cx="6624637" cy="1588"/>
          </a:xfrm>
          <a:prstGeom prst="line">
            <a:avLst/>
          </a:prstGeom>
          <a:noFill/>
          <a:ln w="57240">
            <a:solidFill>
              <a:srgbClr val="99CC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9333" name="Rectangle 2"/>
          <p:cNvSpPr txBox="1">
            <a:spLocks noChangeArrowheads="1"/>
          </p:cNvSpPr>
          <p:nvPr/>
        </p:nvSpPr>
        <p:spPr bwMode="auto">
          <a:xfrm>
            <a:off x="457200" y="266700"/>
            <a:ext cx="7283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eaLnBrk="0" hangingPunct="0"/>
            <a:r>
              <a:rPr lang="zh-CN" altLang="en-GB">
                <a:solidFill>
                  <a:srgbClr val="000000"/>
                </a:solidFill>
                <a:ea typeface="SimSun" pitchFamily="2" charset="-122"/>
              </a:rPr>
              <a:t>证道</a:t>
            </a:r>
            <a:r>
              <a:rPr lang="zh-TW" altLang="de-DE">
                <a:solidFill>
                  <a:srgbClr val="000000"/>
                </a:solidFill>
                <a:ea typeface="SimSun" pitchFamily="2" charset="-122"/>
              </a:rPr>
              <a:t>：</a:t>
            </a:r>
            <a:r>
              <a:rPr lang="zh-CN" altLang="en-US">
                <a:ea typeface="SimSun" pitchFamily="2" charset="-122"/>
              </a:rPr>
              <a:t> 更美好的安排</a:t>
            </a:r>
            <a:r>
              <a:rPr lang="en-US" altLang="zh-CN">
                <a:solidFill>
                  <a:srgbClr val="000000"/>
                </a:solidFill>
                <a:ea typeface="SimSun" pitchFamily="2" charset="-122"/>
              </a:rPr>
              <a:t>(</a:t>
            </a:r>
            <a:r>
              <a:rPr lang="zh-CN" altLang="en-US">
                <a:ea typeface="SimSun" pitchFamily="2" charset="-122"/>
              </a:rPr>
              <a:t>王下</a:t>
            </a:r>
            <a:r>
              <a:rPr lang="en-US" altLang="zh-CN">
                <a:ea typeface="SimSun" pitchFamily="2" charset="-122"/>
              </a:rPr>
              <a:t>5</a:t>
            </a:r>
            <a:r>
              <a:rPr lang="zh-CN" altLang="en-US">
                <a:ea typeface="SimSun" pitchFamily="2" charset="-122"/>
              </a:rPr>
              <a:t>：</a:t>
            </a:r>
            <a:r>
              <a:rPr lang="en-US" altLang="zh-CN">
                <a:ea typeface="SimSun" pitchFamily="2" charset="-122"/>
              </a:rPr>
              <a:t>1-14</a:t>
            </a:r>
            <a:r>
              <a:rPr lang="en-US" altLang="zh-CN">
                <a:solidFill>
                  <a:srgbClr val="000000"/>
                </a:solidFill>
                <a:ea typeface="SimSun" pitchFamily="2" charset="-122"/>
              </a:rPr>
              <a:t>)</a:t>
            </a:r>
            <a:endParaRPr lang="en-US" altLang="zh-TW">
              <a:solidFill>
                <a:srgbClr val="000000"/>
              </a:solidFill>
              <a:ea typeface="SimSun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</Words>
  <Application>Microsoft Office PowerPoint</Application>
  <PresentationFormat>Bildschirmpräsentation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Larissa-Design</vt:lpstr>
      <vt:lpstr>证道</vt:lpstr>
      <vt:lpstr>Folie 2</vt:lpstr>
      <vt:lpstr>Folie 3</vt:lpstr>
      <vt:lpstr>Folie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证道</dc:title>
  <dc:creator>Dongdong</dc:creator>
  <cp:lastModifiedBy>Dongdong</cp:lastModifiedBy>
  <cp:revision>1</cp:revision>
  <dcterms:created xsi:type="dcterms:W3CDTF">2012-12-15T23:20:52Z</dcterms:created>
  <dcterms:modified xsi:type="dcterms:W3CDTF">2012-12-15T23:22:33Z</dcterms:modified>
</cp:coreProperties>
</file>