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40A23-9A82-824E-8BE8-46B7938D2403}" type="datetimeFigureOut">
              <a:rPr lang="en-US" smtClean="0"/>
              <a:t>12/1/12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BD483-CB12-074E-8A82-F2C7EE8A8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7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8A4A4A-AE5F-FB47-8F6A-C181102FCD82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71051D-A90F-6D4F-BF0B-E927D4EBF77D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2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F965AE-144F-E248-954A-4E5FD367F88A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3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56F2DA-5EBF-5447-A0B7-EE2C159968F8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4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549C63-F089-5C40-8058-4CC8B8A2344F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5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2A209-88C7-F34E-A9AE-DB5FA39761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2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498AD-EC35-FD47-9251-74A550C43F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7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C409B-0D39-D345-87E9-F3A67D5C5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3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65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D1B80-3938-664C-A4D4-F7DCE3CEA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7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C6174-DAAF-BB4D-9383-AE20708757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8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9C461-8032-FF49-974D-6637A959A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9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1E3CD-198A-8C42-B860-EDAF86638A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8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9B865-A4BF-6F49-8ED9-0B564CFF59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0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AD6BF-2FD1-EF47-A078-995637A88C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4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A05A4-5F17-6143-8034-2A59B4CB9A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39C1B-0400-BE40-A9A0-4E6D0D7247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8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EAF2B8-C81C-FE4B-A2FF-1D008EEBF8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ndstreifen_2048_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64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76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8163" y="1905000"/>
            <a:ext cx="2665412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de-DE" b="1">
                <a:effectLst>
                  <a:outerShdw blurRad="38100" dist="38100" dir="2700000" algn="tl">
                    <a:srgbClr val="DDDDDD"/>
                  </a:outerShdw>
                </a:effectLst>
                <a:latin typeface="宋体" charset="0"/>
                <a:ea typeface="宋体" charset="0"/>
                <a:cs typeface="宋体" charset="0"/>
              </a:rPr>
              <a:t>读经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3127375"/>
            <a:ext cx="7653337" cy="1279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800" b="1">
                <a:latin typeface="宋体" charset="0"/>
                <a:ea typeface="宋体" charset="0"/>
                <a:cs typeface="宋体" charset="0"/>
              </a:rPr>
              <a:t>利未记</a:t>
            </a:r>
            <a:r>
              <a:rPr lang="en-US" altLang="zh-CN" sz="4800" b="1">
                <a:latin typeface="宋体" charset="0"/>
                <a:ea typeface="宋体" charset="0"/>
                <a:cs typeface="宋体" charset="0"/>
              </a:rPr>
              <a:t> 26:1-13</a:t>
            </a:r>
            <a:endParaRPr lang="zh-CN" altLang="de-DE" sz="4800" b="1"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77827" name="Line 5"/>
          <p:cNvSpPr>
            <a:spLocks noChangeShapeType="1"/>
          </p:cNvSpPr>
          <p:nvPr/>
        </p:nvSpPr>
        <p:spPr bwMode="auto">
          <a:xfrm>
            <a:off x="395288" y="3048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3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975" y="306388"/>
            <a:ext cx="8455025" cy="792162"/>
          </a:xfrm>
        </p:spPr>
        <p:txBody>
          <a:bodyPr/>
          <a:lstStyle/>
          <a:p>
            <a:pPr algn="l" eaLnBrk="1" hangingPunct="1"/>
            <a:r>
              <a:rPr lang="zh-CN" altLang="en-US" b="1">
                <a:latin typeface="宋体" charset="0"/>
                <a:ea typeface="宋体" charset="0"/>
                <a:cs typeface="宋体" charset="0"/>
              </a:rPr>
              <a:t>读经</a:t>
            </a:r>
            <a:r>
              <a:rPr lang="zh-CN" altLang="en-US" sz="3200" b="1">
                <a:latin typeface="宋体" charset="0"/>
                <a:ea typeface="宋体" charset="0"/>
                <a:cs typeface="宋体" charset="0"/>
              </a:rPr>
              <a:t>（利未记</a:t>
            </a:r>
            <a:r>
              <a:rPr lang="en-US" altLang="zh-CN" sz="3200" b="1">
                <a:latin typeface="宋体" charset="0"/>
                <a:ea typeface="宋体" charset="0"/>
                <a:cs typeface="宋体" charset="0"/>
              </a:rPr>
              <a:t> 26:1-13</a:t>
            </a:r>
            <a:r>
              <a:rPr lang="zh-CN" altLang="en-US" sz="3200" b="1">
                <a:latin typeface="宋体" charset="0"/>
                <a:ea typeface="宋体" charset="0"/>
                <a:cs typeface="宋体" charset="0"/>
              </a:rPr>
              <a:t>）</a:t>
            </a:r>
            <a:endParaRPr lang="zh-TW" altLang="de-DE" sz="3200" b="1"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79874" name="Rechteck 3"/>
          <p:cNvSpPr>
            <a:spLocks noChangeArrowheads="1"/>
          </p:cNvSpPr>
          <p:nvPr/>
        </p:nvSpPr>
        <p:spPr bwMode="auto">
          <a:xfrm>
            <a:off x="533400" y="1343025"/>
            <a:ext cx="8153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1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你们不可作什么虚无的神像，不可立雕刻的偶像或是柱像，也不可在你们的地上安什么錾成的石像，向它跪拜，因为我是耶和华你们的神。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2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你们要守我的安息日，敬我的圣所。我是耶和华。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3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你们若遵行我的律例，谨守我的诫命，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4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我就给你们降下时雨，叫地生出土产，田野的树木结果子。	</a:t>
            </a:r>
          </a:p>
        </p:txBody>
      </p:sp>
      <p:sp>
        <p:nvSpPr>
          <p:cNvPr id="79875" name="Line 5"/>
          <p:cNvSpPr>
            <a:spLocks noChangeShapeType="1"/>
          </p:cNvSpPr>
          <p:nvPr/>
        </p:nvSpPr>
        <p:spPr bwMode="auto">
          <a:xfrm>
            <a:off x="395288" y="1143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0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975" y="306388"/>
            <a:ext cx="8455025" cy="792162"/>
          </a:xfrm>
        </p:spPr>
        <p:txBody>
          <a:bodyPr/>
          <a:lstStyle/>
          <a:p>
            <a:pPr algn="l" eaLnBrk="1" hangingPunct="1"/>
            <a:r>
              <a:rPr lang="zh-CN" altLang="en-US" b="1">
                <a:latin typeface="宋体" charset="0"/>
                <a:ea typeface="宋体" charset="0"/>
                <a:cs typeface="宋体" charset="0"/>
              </a:rPr>
              <a:t>读经</a:t>
            </a:r>
            <a:r>
              <a:rPr lang="zh-CN" altLang="en-US" sz="3200" b="1">
                <a:latin typeface="宋体" charset="0"/>
                <a:ea typeface="宋体" charset="0"/>
                <a:cs typeface="宋体" charset="0"/>
              </a:rPr>
              <a:t>（利未记</a:t>
            </a:r>
            <a:r>
              <a:rPr lang="en-US" altLang="zh-CN" sz="3200" b="1">
                <a:latin typeface="宋体" charset="0"/>
                <a:ea typeface="宋体" charset="0"/>
                <a:cs typeface="宋体" charset="0"/>
              </a:rPr>
              <a:t> 26:1-13</a:t>
            </a:r>
            <a:r>
              <a:rPr lang="zh-CN" altLang="en-US" sz="3200" b="1">
                <a:latin typeface="宋体" charset="0"/>
                <a:ea typeface="宋体" charset="0"/>
                <a:cs typeface="宋体" charset="0"/>
              </a:rPr>
              <a:t>）</a:t>
            </a:r>
            <a:endParaRPr lang="zh-TW" altLang="de-DE" sz="3200" b="1"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81922" name="Rechteck 3"/>
          <p:cNvSpPr>
            <a:spLocks noChangeArrowheads="1"/>
          </p:cNvSpPr>
          <p:nvPr/>
        </p:nvSpPr>
        <p:spPr bwMode="auto">
          <a:xfrm>
            <a:off x="533400" y="1343025"/>
            <a:ext cx="8153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5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你们打粮食要打到摘葡萄的时候，摘葡萄要摘到撒种的时候，并且要吃得饱足，在你们的地上安然居住。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6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我要赐平安在你们的地上，你们躺卧，无人惊吓。我要叫恶兽从你们的地上息灭，刀剑也必不经过你们的地。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7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你们要追赶仇敌，他们必倒在你们刀下。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8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你们五个人要追赶一百人，一百人要追赶一万人，仇敌必倒在你们刀下。	</a:t>
            </a:r>
          </a:p>
        </p:txBody>
      </p:sp>
      <p:sp>
        <p:nvSpPr>
          <p:cNvPr id="81923" name="Line 5"/>
          <p:cNvSpPr>
            <a:spLocks noChangeShapeType="1"/>
          </p:cNvSpPr>
          <p:nvPr/>
        </p:nvSpPr>
        <p:spPr bwMode="auto">
          <a:xfrm>
            <a:off x="395288" y="1143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87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975" y="306388"/>
            <a:ext cx="8455025" cy="792162"/>
          </a:xfrm>
        </p:spPr>
        <p:txBody>
          <a:bodyPr/>
          <a:lstStyle/>
          <a:p>
            <a:pPr algn="l" eaLnBrk="1" hangingPunct="1"/>
            <a:r>
              <a:rPr lang="zh-CN" altLang="en-US" b="1">
                <a:latin typeface="宋体" charset="0"/>
                <a:ea typeface="宋体" charset="0"/>
                <a:cs typeface="宋体" charset="0"/>
              </a:rPr>
              <a:t>读经</a:t>
            </a:r>
            <a:r>
              <a:rPr lang="zh-CN" altLang="en-US" sz="3200" b="1">
                <a:latin typeface="宋体" charset="0"/>
                <a:ea typeface="宋体" charset="0"/>
                <a:cs typeface="宋体" charset="0"/>
              </a:rPr>
              <a:t>（利未记</a:t>
            </a:r>
            <a:r>
              <a:rPr lang="en-US" altLang="zh-CN" sz="3200" b="1">
                <a:latin typeface="宋体" charset="0"/>
                <a:ea typeface="宋体" charset="0"/>
                <a:cs typeface="宋体" charset="0"/>
              </a:rPr>
              <a:t> 26:1-13</a:t>
            </a:r>
            <a:r>
              <a:rPr lang="zh-CN" altLang="en-US" sz="3200" b="1">
                <a:latin typeface="宋体" charset="0"/>
                <a:ea typeface="宋体" charset="0"/>
                <a:cs typeface="宋体" charset="0"/>
              </a:rPr>
              <a:t>）</a:t>
            </a:r>
            <a:endParaRPr lang="zh-TW" altLang="de-DE" sz="3200" b="1"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83970" name="Rechteck 3"/>
          <p:cNvSpPr>
            <a:spLocks noChangeArrowheads="1"/>
          </p:cNvSpPr>
          <p:nvPr/>
        </p:nvSpPr>
        <p:spPr bwMode="auto">
          <a:xfrm>
            <a:off x="533400" y="1343025"/>
            <a:ext cx="81534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9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我要眷顾你们，使你们生养众多，也要与你们坚定所立的约。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10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你们要吃陈粮，又因新粮挪开陈粮。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11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我要在你们中间立我的帐幕，我的心也不厌恶你们。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12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我要在你们中间行走，我要作你们的神，你们要作我的子民。 </a:t>
            </a:r>
            <a:endParaRPr lang="en-US" altLang="zh-TW" sz="3200" b="1">
              <a:latin typeface="宋体" charset="0"/>
              <a:ea typeface="宋体" charset="0"/>
              <a:cs typeface="宋体" charset="0"/>
            </a:endParaRPr>
          </a:p>
          <a:p>
            <a:r>
              <a:rPr lang="en-US" altLang="zh-TW" sz="3200" b="1">
                <a:latin typeface="宋体" charset="0"/>
                <a:ea typeface="宋体" charset="0"/>
                <a:cs typeface="宋体" charset="0"/>
              </a:rPr>
              <a:t>13 </a:t>
            </a:r>
            <a:r>
              <a:rPr lang="zh-TW" altLang="en-US" sz="3200" b="1">
                <a:latin typeface="宋体" charset="0"/>
                <a:ea typeface="宋体" charset="0"/>
                <a:cs typeface="宋体" charset="0"/>
              </a:rPr>
              <a:t>我是耶和华你们的神，曾将你们从埃及地领出来，使你们不作埃及人的奴仆，我也折断你们所负的轭，叫你们挺身而走。	</a:t>
            </a:r>
          </a:p>
        </p:txBody>
      </p:sp>
      <p:sp>
        <p:nvSpPr>
          <p:cNvPr id="83971" name="Line 5"/>
          <p:cNvSpPr>
            <a:spLocks noChangeShapeType="1"/>
          </p:cNvSpPr>
          <p:nvPr/>
        </p:nvSpPr>
        <p:spPr bwMode="auto">
          <a:xfrm>
            <a:off x="395288" y="1143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588" y="1773238"/>
            <a:ext cx="2665412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宋体" charset="0"/>
                <a:ea typeface="宋体" charset="0"/>
                <a:cs typeface="宋体" charset="0"/>
              </a:rPr>
              <a:t>证道</a:t>
            </a:r>
            <a:endParaRPr lang="zh-CN" altLang="de-DE" b="1">
              <a:effectLst>
                <a:outerShdw blurRad="38100" dist="38100" dir="2700000" algn="tl">
                  <a:srgbClr val="DDDDDD"/>
                </a:outerShdw>
              </a:effectLst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86018" name="Line 5"/>
          <p:cNvSpPr>
            <a:spLocks noChangeShapeType="1"/>
          </p:cNvSpPr>
          <p:nvPr/>
        </p:nvSpPr>
        <p:spPr bwMode="auto">
          <a:xfrm>
            <a:off x="395288" y="28956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19" name="TextBox 5"/>
          <p:cNvSpPr txBox="1">
            <a:spLocks noChangeArrowheads="1"/>
          </p:cNvSpPr>
          <p:nvPr/>
        </p:nvSpPr>
        <p:spPr bwMode="auto">
          <a:xfrm>
            <a:off x="2517775" y="3262313"/>
            <a:ext cx="4032250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zh-CN" altLang="en-US" sz="60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蒙福的日子</a:t>
            </a:r>
            <a:endParaRPr lang="en-US" altLang="zh-CN" sz="60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algn="ctr">
              <a:spcAft>
                <a:spcPts val="600"/>
              </a:spcAft>
            </a:pPr>
            <a:r>
              <a:rPr lang="en-US" sz="36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CN" altLang="en-US" sz="3600" b="1">
                <a:latin typeface="宋体" charset="0"/>
                <a:ea typeface="宋体" charset="0"/>
                <a:cs typeface="宋体" charset="0"/>
              </a:rPr>
              <a:t>利未记</a:t>
            </a:r>
            <a:r>
              <a:rPr lang="en-US" altLang="zh-CN" sz="3600" b="1">
                <a:latin typeface="宋体" charset="0"/>
                <a:ea typeface="宋体" charset="0"/>
                <a:cs typeface="宋体" charset="0"/>
              </a:rPr>
              <a:t> 26:1-13</a:t>
            </a:r>
            <a:r>
              <a:rPr lang="en-US" altLang="ja-JP" sz="36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)</a:t>
            </a:r>
            <a:endParaRPr lang="de-DE" altLang="zh-CN" sz="36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34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322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引言：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(1) 福從哪來? 萬福源頭。</a:t>
            </a:r>
          </a:p>
          <a:p>
            <a:pPr>
              <a:lnSpc>
                <a:spcPct val="120000"/>
              </a:lnSpc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(2) 為何而來? 恩典之約。</a:t>
            </a:r>
          </a:p>
          <a:p>
            <a:pPr>
              <a:lnSpc>
                <a:spcPct val="120000"/>
              </a:lnSpc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(3) 不勞而獲? 守約而得。</a:t>
            </a:r>
          </a:p>
          <a:p>
            <a:pPr>
              <a:lnSpc>
                <a:spcPct val="120000"/>
              </a:lnSpc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(4) 豐衣足食? 與神同行。</a:t>
            </a:r>
            <a:endParaRPr lang="zh-CN" altLang="en-US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88066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蒙福的日子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利未记 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26:1-13)</a:t>
            </a:r>
          </a:p>
        </p:txBody>
      </p:sp>
    </p:spTree>
    <p:extLst>
      <p:ext uri="{BB962C8B-B14F-4D97-AF65-F5344CB8AC3E}">
        <p14:creationId xmlns:p14="http://schemas.microsoft.com/office/powerpoint/2010/main" val="1940255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566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A) 賜予的恩約說明蒙福者的責任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1) 不可扭曲賜福者的屬性和真像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2) 尊重和遵從賜福者所指示得福的途徑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endParaRPr lang="en-US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B) 福氣的內容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1) 豐盛的供應 (4-5,10) - 生活所需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2) 平安的日子 (6-9) - 生存所需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3) 神的同在 (11-13) - 生命所需</a:t>
            </a:r>
            <a:endParaRPr lang="zh-CN" altLang="en-US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90114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5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蒙福的日子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利未记 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26:1-13)</a:t>
            </a:r>
          </a:p>
        </p:txBody>
      </p:sp>
    </p:spTree>
    <p:extLst>
      <p:ext uri="{BB962C8B-B14F-4D97-AF65-F5344CB8AC3E}">
        <p14:creationId xmlns:p14="http://schemas.microsoft.com/office/powerpoint/2010/main" val="2642730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281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C) 一生在神手中的神人關係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1) 從黑暗中被領出來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2) 得回作人的尊嚴和價值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3) 作神的子民、兒女、朋友的喜悅</a:t>
            </a:r>
            <a:endParaRPr lang="zh-CN" altLang="en-US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92162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3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蒙福的日子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利未记 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26:1-13)</a:t>
            </a:r>
          </a:p>
        </p:txBody>
      </p:sp>
    </p:spTree>
    <p:extLst>
      <p:ext uri="{BB962C8B-B14F-4D97-AF65-F5344CB8AC3E}">
        <p14:creationId xmlns:p14="http://schemas.microsoft.com/office/powerpoint/2010/main" val="387959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2616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總結：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   一切豐盛、蒙福的日子，都從接受和遵行恩典之約開始，與神同在、同行走過一生，到達天家為目的地。</a:t>
            </a:r>
            <a:endParaRPr lang="zh-CN" altLang="en-US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94210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1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蒙福的日子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利未记 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26:1-13)</a:t>
            </a:r>
          </a:p>
        </p:txBody>
      </p:sp>
    </p:spTree>
    <p:extLst>
      <p:ext uri="{BB962C8B-B14F-4D97-AF65-F5344CB8AC3E}">
        <p14:creationId xmlns:p14="http://schemas.microsoft.com/office/powerpoint/2010/main" val="177857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</TotalTime>
  <Words>527</Words>
  <Application>Microsoft Macintosh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Theme</vt:lpstr>
      <vt:lpstr>2_Standarddesign</vt:lpstr>
      <vt:lpstr>读经</vt:lpstr>
      <vt:lpstr>读经（利未记 26:1-13）</vt:lpstr>
      <vt:lpstr>读经（利未记 26:1-13）</vt:lpstr>
      <vt:lpstr>读经（利未记 26:1-13）</vt:lpstr>
      <vt:lpstr>证道</vt:lpstr>
      <vt:lpstr>PowerPoint Presentation</vt:lpstr>
      <vt:lpstr>PowerPoint Presentation</vt:lpstr>
      <vt:lpstr>PowerPoint Presentation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读经</dc:title>
  <dc:creator>Xiaolei Liu</dc:creator>
  <cp:lastModifiedBy>Xiaolei Liu</cp:lastModifiedBy>
  <cp:revision>1</cp:revision>
  <dcterms:created xsi:type="dcterms:W3CDTF">2012-12-01T20:12:56Z</dcterms:created>
  <dcterms:modified xsi:type="dcterms:W3CDTF">2012-12-01T20:13:58Z</dcterms:modified>
</cp:coreProperties>
</file>